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sldIdLst>
    <p:sldId id="256" r:id="rId2"/>
    <p:sldId id="257" r:id="rId3"/>
    <p:sldId id="278" r:id="rId4"/>
    <p:sldId id="279" r:id="rId5"/>
    <p:sldId id="281" r:id="rId6"/>
    <p:sldId id="282" r:id="rId7"/>
    <p:sldId id="283" r:id="rId8"/>
    <p:sldId id="286" r:id="rId9"/>
    <p:sldId id="287" r:id="rId10"/>
    <p:sldId id="288" r:id="rId11"/>
    <p:sldId id="289" r:id="rId12"/>
    <p:sldId id="290" r:id="rId13"/>
    <p:sldId id="292" r:id="rId14"/>
    <p:sldId id="293" r:id="rId15"/>
    <p:sldId id="296" r:id="rId16"/>
    <p:sldId id="298" r:id="rId17"/>
    <p:sldId id="306" r:id="rId18"/>
    <p:sldId id="304" r:id="rId19"/>
    <p:sldId id="307" r:id="rId20"/>
    <p:sldId id="308" r:id="rId21"/>
    <p:sldId id="309" r:id="rId22"/>
    <p:sldId id="336" r:id="rId23"/>
    <p:sldId id="335" r:id="rId24"/>
    <p:sldId id="361" r:id="rId25"/>
    <p:sldId id="295" r:id="rId26"/>
    <p:sldId id="305" r:id="rId27"/>
    <p:sldId id="299" r:id="rId28"/>
    <p:sldId id="302" r:id="rId29"/>
    <p:sldId id="338" r:id="rId30"/>
    <p:sldId id="311" r:id="rId31"/>
    <p:sldId id="312" r:id="rId32"/>
    <p:sldId id="313" r:id="rId33"/>
    <p:sldId id="317" r:id="rId34"/>
    <p:sldId id="316" r:id="rId35"/>
    <p:sldId id="314" r:id="rId36"/>
    <p:sldId id="348" r:id="rId37"/>
    <p:sldId id="301" r:id="rId38"/>
    <p:sldId id="303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27" r:id="rId47"/>
    <p:sldId id="328" r:id="rId48"/>
    <p:sldId id="329" r:id="rId49"/>
    <p:sldId id="330" r:id="rId50"/>
    <p:sldId id="331" r:id="rId51"/>
    <p:sldId id="332" r:id="rId52"/>
    <p:sldId id="333" r:id="rId53"/>
    <p:sldId id="334" r:id="rId54"/>
    <p:sldId id="318" r:id="rId55"/>
    <p:sldId id="337" r:id="rId56"/>
    <p:sldId id="342" r:id="rId57"/>
    <p:sldId id="344" r:id="rId58"/>
    <p:sldId id="343" r:id="rId59"/>
    <p:sldId id="345" r:id="rId60"/>
    <p:sldId id="364" r:id="rId61"/>
    <p:sldId id="363" r:id="rId62"/>
    <p:sldId id="346" r:id="rId63"/>
    <p:sldId id="347" r:id="rId64"/>
    <p:sldId id="350" r:id="rId65"/>
    <p:sldId id="351" r:id="rId66"/>
    <p:sldId id="352" r:id="rId67"/>
    <p:sldId id="353" r:id="rId68"/>
    <p:sldId id="354" r:id="rId69"/>
    <p:sldId id="355" r:id="rId70"/>
    <p:sldId id="356" r:id="rId71"/>
    <p:sldId id="357" r:id="rId72"/>
    <p:sldId id="358" r:id="rId73"/>
    <p:sldId id="349" r:id="rId74"/>
    <p:sldId id="360" r:id="rId75"/>
    <p:sldId id="362" r:id="rId76"/>
    <p:sldId id="359" r:id="rId77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904DB67-D89E-40B8-A8B1-ED199DCCA855}">
          <p14:sldIdLst>
            <p14:sldId id="256"/>
          </p14:sldIdLst>
        </p14:section>
        <p14:section name="Setup" id="{6798B68D-6D9A-4791-AB20-F8DE6BB2168B}">
          <p14:sldIdLst>
            <p14:sldId id="257"/>
            <p14:sldId id="278"/>
            <p14:sldId id="279"/>
            <p14:sldId id="281"/>
            <p14:sldId id="282"/>
            <p14:sldId id="283"/>
            <p14:sldId id="286"/>
            <p14:sldId id="287"/>
            <p14:sldId id="288"/>
            <p14:sldId id="289"/>
            <p14:sldId id="290"/>
            <p14:sldId id="292"/>
            <p14:sldId id="293"/>
          </p14:sldIdLst>
        </p14:section>
        <p14:section name="MARL" id="{238C0220-8C2C-49EE-9F7F-CA84AF1A87B2}">
          <p14:sldIdLst>
            <p14:sldId id="296"/>
            <p14:sldId id="298"/>
            <p14:sldId id="306"/>
            <p14:sldId id="304"/>
            <p14:sldId id="307"/>
            <p14:sldId id="308"/>
            <p14:sldId id="309"/>
            <p14:sldId id="336"/>
            <p14:sldId id="335"/>
            <p14:sldId id="361"/>
            <p14:sldId id="295"/>
            <p14:sldId id="305"/>
            <p14:sldId id="299"/>
            <p14:sldId id="302"/>
          </p14:sldIdLst>
        </p14:section>
        <p14:section name="SAC vs A2C" id="{14BCF933-0EEF-4409-BEE0-F1CE22AC2870}">
          <p14:sldIdLst>
            <p14:sldId id="338"/>
            <p14:sldId id="311"/>
            <p14:sldId id="312"/>
            <p14:sldId id="313"/>
            <p14:sldId id="317"/>
            <p14:sldId id="316"/>
            <p14:sldId id="314"/>
          </p14:sldIdLst>
        </p14:section>
        <p14:section name="Multi-agent" id="{BFBAAA29-A62B-4A4A-A2FF-11B858EC4DA5}">
          <p14:sldIdLst>
            <p14:sldId id="348"/>
            <p14:sldId id="301"/>
            <p14:sldId id="303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18"/>
            <p14:sldId id="337"/>
          </p14:sldIdLst>
        </p14:section>
        <p14:section name="Conclusion" id="{C44CB4D7-08B9-49F8-BB10-E4A8F491AA83}">
          <p14:sldIdLst>
            <p14:sldId id="342"/>
            <p14:sldId id="344"/>
            <p14:sldId id="343"/>
            <p14:sldId id="345"/>
            <p14:sldId id="364"/>
            <p14:sldId id="363"/>
            <p14:sldId id="346"/>
            <p14:sldId id="347"/>
          </p14:sldIdLst>
        </p14:section>
        <p14:section name="Off-policy" id="{46F1DB24-ADE1-414F-8040-8F7A7824FE69}">
          <p14:sldIdLst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</p14:sldIdLst>
        </p14:section>
        <p14:section name="Entropy" id="{38D8162D-EF00-40FD-8436-38FC45F545DF}">
          <p14:sldIdLst>
            <p14:sldId id="349"/>
            <p14:sldId id="360"/>
            <p14:sldId id="362"/>
          </p14:sldIdLst>
        </p14:section>
        <p14:section name="Why multi-agent" id="{AE239ABB-DDE2-4F03-899B-B46537EF3398}">
          <p14:sldIdLst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39" autoAdjust="0"/>
    <p:restoredTop sz="94660"/>
  </p:normalViewPr>
  <p:slideViewPr>
    <p:cSldViewPr>
      <p:cViewPr varScale="1">
        <p:scale>
          <a:sx n="205" d="100"/>
          <a:sy n="205" d="100"/>
        </p:scale>
        <p:origin x="116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Greedy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softmax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0.19999999999999998</c:v>
                </c:pt>
                <c:pt idx="1">
                  <c:v>0.19999999999999998</c:v>
                </c:pt>
                <c:pt idx="2">
                  <c:v>0.19999999999999998</c:v>
                </c:pt>
                <c:pt idx="3">
                  <c:v>0.19999999999999998</c:v>
                </c:pt>
                <c:pt idx="4">
                  <c:v>0.19999999999999998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76843508616"/>
          <c:y val="0.77312037345644724"/>
          <c:w val="0.73637030096071199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10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00-4C68-8918-65541562F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softmax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3.4529664003743965E-2</c:v>
                </c:pt>
                <c:pt idx="1">
                  <c:v>3.4529664003743965E-2</c:v>
                </c:pt>
                <c:pt idx="2">
                  <c:v>0.42065742319073102</c:v>
                </c:pt>
                <c:pt idx="3">
                  <c:v>0.2551416244008905</c:v>
                </c:pt>
                <c:pt idx="4">
                  <c:v>0.2551416244008905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76843508616"/>
          <c:y val="0.77312037345644724"/>
          <c:w val="0.73637030096071199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Up</c:v>
                </c:pt>
                <c:pt idx="1">
                  <c:v>Down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0.9</c:v>
                </c:pt>
                <c:pt idx="1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36-4904-9F74-30845D1DE2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886992195840394"/>
          <c:y val="0.85872361285578602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0.1</c:v>
                </c:pt>
                <c:pt idx="2">
                  <c:v>1</c:v>
                </c:pt>
                <c:pt idx="3">
                  <c:v>0.5</c:v>
                </c:pt>
                <c:pt idx="4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F3-44A5-B43A-29CE154EFB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H" dirty="0"/>
              <a:t>On policy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Q(s,Up)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Sheet1!$A$2:$A$426</c:f>
              <c:numCache>
                <c:formatCode>General</c:formatCode>
                <c:ptCount val="4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</c:numCache>
            </c:numRef>
          </c:cat>
          <c:val>
            <c:numRef>
              <c:f>Sheet1!$B$2:$B$426</c:f>
              <c:numCache>
                <c:formatCode>General</c:formatCode>
                <c:ptCount val="425"/>
                <c:pt idx="0">
                  <c:v>0.59058124292824465</c:v>
                </c:pt>
                <c:pt idx="1">
                  <c:v>0.6338274287030764</c:v>
                </c:pt>
                <c:pt idx="2">
                  <c:v>0.64886129277558813</c:v>
                </c:pt>
                <c:pt idx="3">
                  <c:v>0.70696519930697155</c:v>
                </c:pt>
                <c:pt idx="4">
                  <c:v>0.72521312438231611</c:v>
                </c:pt>
                <c:pt idx="5">
                  <c:v>0.77910496923584838</c:v>
                </c:pt>
                <c:pt idx="6">
                  <c:v>0.81628386874984593</c:v>
                </c:pt>
                <c:pt idx="7">
                  <c:v>0.89540897784679518</c:v>
                </c:pt>
                <c:pt idx="8">
                  <c:v>0.91948805017487256</c:v>
                </c:pt>
                <c:pt idx="9">
                  <c:v>0.95504970225396491</c:v>
                </c:pt>
                <c:pt idx="10">
                  <c:v>1.0158940305487527</c:v>
                </c:pt>
                <c:pt idx="11">
                  <c:v>1.0373292147018782</c:v>
                </c:pt>
                <c:pt idx="12">
                  <c:v>1.0580451041334642</c:v>
                </c:pt>
                <c:pt idx="13">
                  <c:v>1.0079371330943905</c:v>
                </c:pt>
                <c:pt idx="14">
                  <c:v>1.051842483823205</c:v>
                </c:pt>
                <c:pt idx="15">
                  <c:v>1.0528254820202498</c:v>
                </c:pt>
                <c:pt idx="16">
                  <c:v>1.0782362626027013</c:v>
                </c:pt>
                <c:pt idx="17">
                  <c:v>1.0501968619552957</c:v>
                </c:pt>
                <c:pt idx="18">
                  <c:v>1.0559577110488769</c:v>
                </c:pt>
                <c:pt idx="19">
                  <c:v>1.0791576963391893</c:v>
                </c:pt>
                <c:pt idx="20">
                  <c:v>1.004763281821119</c:v>
                </c:pt>
                <c:pt idx="21">
                  <c:v>1.0017795211134317</c:v>
                </c:pt>
                <c:pt idx="22">
                  <c:v>0.98332305407948006</c:v>
                </c:pt>
                <c:pt idx="23">
                  <c:v>0.91518427061925089</c:v>
                </c:pt>
                <c:pt idx="24">
                  <c:v>0.88165491894372294</c:v>
                </c:pt>
                <c:pt idx="25">
                  <c:v>0.87853583719080397</c:v>
                </c:pt>
                <c:pt idx="26">
                  <c:v>0.84577579315257001</c:v>
                </c:pt>
                <c:pt idx="27">
                  <c:v>0.7482511688661313</c:v>
                </c:pt>
                <c:pt idx="28">
                  <c:v>0.71171247142014815</c:v>
                </c:pt>
                <c:pt idx="29">
                  <c:v>0.74089482823111896</c:v>
                </c:pt>
                <c:pt idx="30">
                  <c:v>0.6608015024081374</c:v>
                </c:pt>
                <c:pt idx="31">
                  <c:v>0.64681882134268365</c:v>
                </c:pt>
                <c:pt idx="32">
                  <c:v>0.59726474688509934</c:v>
                </c:pt>
                <c:pt idx="33">
                  <c:v>0.5537769238481749</c:v>
                </c:pt>
                <c:pt idx="34">
                  <c:v>0.43282894097806046</c:v>
                </c:pt>
                <c:pt idx="35">
                  <c:v>0.38055663245662752</c:v>
                </c:pt>
                <c:pt idx="36">
                  <c:v>0.37179892729610131</c:v>
                </c:pt>
                <c:pt idx="37">
                  <c:v>0.30264922489962398</c:v>
                </c:pt>
                <c:pt idx="38">
                  <c:v>0.31396284142329395</c:v>
                </c:pt>
                <c:pt idx="39">
                  <c:v>0.20963933737251939</c:v>
                </c:pt>
                <c:pt idx="40">
                  <c:v>0.23989468133381908</c:v>
                </c:pt>
                <c:pt idx="41">
                  <c:v>0.21511968277126584</c:v>
                </c:pt>
                <c:pt idx="42">
                  <c:v>0.15231068668466038</c:v>
                </c:pt>
                <c:pt idx="43">
                  <c:v>0.10867015513784191</c:v>
                </c:pt>
                <c:pt idx="44">
                  <c:v>0.15899588734574571</c:v>
                </c:pt>
                <c:pt idx="45">
                  <c:v>9.656712662646047E-2</c:v>
                </c:pt>
                <c:pt idx="46">
                  <c:v>5.1900897344808586E-2</c:v>
                </c:pt>
                <c:pt idx="47">
                  <c:v>7.1840186948382387E-2</c:v>
                </c:pt>
                <c:pt idx="48">
                  <c:v>7.2547907967065312E-2</c:v>
                </c:pt>
                <c:pt idx="49">
                  <c:v>0.15360573280175091</c:v>
                </c:pt>
                <c:pt idx="50">
                  <c:v>0.14639337959436255</c:v>
                </c:pt>
                <c:pt idx="51">
                  <c:v>9.7605919411444003E-2</c:v>
                </c:pt>
                <c:pt idx="52">
                  <c:v>0.17793084741993098</c:v>
                </c:pt>
                <c:pt idx="53">
                  <c:v>0.16238177055577496</c:v>
                </c:pt>
                <c:pt idx="54">
                  <c:v>0.22919438552265908</c:v>
                </c:pt>
                <c:pt idx="55">
                  <c:v>0.26806741017383151</c:v>
                </c:pt>
                <c:pt idx="56">
                  <c:v>0.25641897842238109</c:v>
                </c:pt>
                <c:pt idx="57">
                  <c:v>0.37853748849320307</c:v>
                </c:pt>
                <c:pt idx="58">
                  <c:v>0.36868584912766261</c:v>
                </c:pt>
                <c:pt idx="59">
                  <c:v>0.38988404600674154</c:v>
                </c:pt>
                <c:pt idx="60">
                  <c:v>0.4420078015762775</c:v>
                </c:pt>
                <c:pt idx="61">
                  <c:v>0.51814373453984164</c:v>
                </c:pt>
                <c:pt idx="62">
                  <c:v>0.57968703876770622</c:v>
                </c:pt>
                <c:pt idx="63">
                  <c:v>0.62121256357029853</c:v>
                </c:pt>
                <c:pt idx="64">
                  <c:v>0.63414166351390377</c:v>
                </c:pt>
                <c:pt idx="65">
                  <c:v>0.7551312596574008</c:v>
                </c:pt>
                <c:pt idx="66">
                  <c:v>0.78906626026217563</c:v>
                </c:pt>
                <c:pt idx="67">
                  <c:v>0.77074267015524134</c:v>
                </c:pt>
                <c:pt idx="68">
                  <c:v>0.91480862922135342</c:v>
                </c:pt>
                <c:pt idx="69">
                  <c:v>0.87155907653719755</c:v>
                </c:pt>
                <c:pt idx="70">
                  <c:v>0.92659797060735782</c:v>
                </c:pt>
                <c:pt idx="71">
                  <c:v>0.95490223572593336</c:v>
                </c:pt>
                <c:pt idx="72">
                  <c:v>0.99330391550970409</c:v>
                </c:pt>
                <c:pt idx="73">
                  <c:v>1.0043389589094742</c:v>
                </c:pt>
                <c:pt idx="74">
                  <c:v>1.0776395809768189</c:v>
                </c:pt>
                <c:pt idx="75">
                  <c:v>1.058778953269105</c:v>
                </c:pt>
                <c:pt idx="76">
                  <c:v>1.0727694684241709</c:v>
                </c:pt>
                <c:pt idx="77">
                  <c:v>1.1403586891933166</c:v>
                </c:pt>
                <c:pt idx="78">
                  <c:v>1.1677712368774202</c:v>
                </c:pt>
                <c:pt idx="79">
                  <c:v>1.0830734973380993</c:v>
                </c:pt>
                <c:pt idx="80">
                  <c:v>1.0801439413271774</c:v>
                </c:pt>
                <c:pt idx="81">
                  <c:v>1.1469769009884523</c:v>
                </c:pt>
                <c:pt idx="82">
                  <c:v>1.1208631965918314</c:v>
                </c:pt>
                <c:pt idx="83">
                  <c:v>1.0888178330938536</c:v>
                </c:pt>
                <c:pt idx="84">
                  <c:v>1.0330480595464568</c:v>
                </c:pt>
                <c:pt idx="85">
                  <c:v>1.0116545412185918</c:v>
                </c:pt>
                <c:pt idx="86">
                  <c:v>0.99745131878954651</c:v>
                </c:pt>
                <c:pt idx="87">
                  <c:v>0.93360818561962022</c:v>
                </c:pt>
                <c:pt idx="88">
                  <c:v>0.92148849178957248</c:v>
                </c:pt>
                <c:pt idx="89">
                  <c:v>0.87810058381206413</c:v>
                </c:pt>
                <c:pt idx="90">
                  <c:v>0.87335796887365813</c:v>
                </c:pt>
                <c:pt idx="91">
                  <c:v>0.81903481934431366</c:v>
                </c:pt>
                <c:pt idx="92">
                  <c:v>0.76917499903541386</c:v>
                </c:pt>
                <c:pt idx="93">
                  <c:v>0.71680006954986297</c:v>
                </c:pt>
                <c:pt idx="94">
                  <c:v>0.65310668963900387</c:v>
                </c:pt>
                <c:pt idx="95">
                  <c:v>0.56406130621416961</c:v>
                </c:pt>
                <c:pt idx="96">
                  <c:v>0.56672734551888682</c:v>
                </c:pt>
                <c:pt idx="97">
                  <c:v>0.55487814690176573</c:v>
                </c:pt>
                <c:pt idx="98">
                  <c:v>0.43370064884126136</c:v>
                </c:pt>
                <c:pt idx="99">
                  <c:v>0.45441525520520859</c:v>
                </c:pt>
                <c:pt idx="100">
                  <c:v>0.39722296990094963</c:v>
                </c:pt>
                <c:pt idx="101">
                  <c:v>0.36764326214256665</c:v>
                </c:pt>
                <c:pt idx="102">
                  <c:v>0.3385745052260698</c:v>
                </c:pt>
                <c:pt idx="103">
                  <c:v>0.30113154501824441</c:v>
                </c:pt>
                <c:pt idx="104">
                  <c:v>0.25269345701019053</c:v>
                </c:pt>
                <c:pt idx="105">
                  <c:v>0.17303916163217167</c:v>
                </c:pt>
                <c:pt idx="106">
                  <c:v>0.1492842721406959</c:v>
                </c:pt>
                <c:pt idx="107">
                  <c:v>0.18698347754572342</c:v>
                </c:pt>
                <c:pt idx="108">
                  <c:v>0.17215901060262734</c:v>
                </c:pt>
                <c:pt idx="109">
                  <c:v>0.11800384857481512</c:v>
                </c:pt>
                <c:pt idx="110">
                  <c:v>0.17588978542428502</c:v>
                </c:pt>
                <c:pt idx="111">
                  <c:v>0.20574611464413109</c:v>
                </c:pt>
                <c:pt idx="112">
                  <c:v>0.20231194598076879</c:v>
                </c:pt>
                <c:pt idx="113">
                  <c:v>0.19347840099101973</c:v>
                </c:pt>
                <c:pt idx="114">
                  <c:v>0.19784145892689498</c:v>
                </c:pt>
                <c:pt idx="115">
                  <c:v>0.23904125317755509</c:v>
                </c:pt>
                <c:pt idx="116">
                  <c:v>0.22360561995190814</c:v>
                </c:pt>
                <c:pt idx="117">
                  <c:v>0.2464997970278737</c:v>
                </c:pt>
                <c:pt idx="118">
                  <c:v>0.31236458896747843</c:v>
                </c:pt>
                <c:pt idx="119">
                  <c:v>0.37355242572888181</c:v>
                </c:pt>
                <c:pt idx="120">
                  <c:v>0.4314691661915524</c:v>
                </c:pt>
                <c:pt idx="121">
                  <c:v>0.40320436937753923</c:v>
                </c:pt>
                <c:pt idx="122">
                  <c:v>0.48519566506688855</c:v>
                </c:pt>
                <c:pt idx="123">
                  <c:v>0.51922007725555097</c:v>
                </c:pt>
                <c:pt idx="124">
                  <c:v>0.56983143592119712</c:v>
                </c:pt>
                <c:pt idx="125">
                  <c:v>0.62027186116046562</c:v>
                </c:pt>
                <c:pt idx="126">
                  <c:v>0.71234766862995369</c:v>
                </c:pt>
                <c:pt idx="127">
                  <c:v>0.74666965082857384</c:v>
                </c:pt>
                <c:pt idx="128">
                  <c:v>0.77321261422531595</c:v>
                </c:pt>
                <c:pt idx="129">
                  <c:v>0.83991490941530633</c:v>
                </c:pt>
                <c:pt idx="130">
                  <c:v>0.9195858313427161</c:v>
                </c:pt>
                <c:pt idx="131">
                  <c:v>0.93174221940586299</c:v>
                </c:pt>
                <c:pt idx="132">
                  <c:v>0.95038391229778185</c:v>
                </c:pt>
                <c:pt idx="133">
                  <c:v>0.98512440246214805</c:v>
                </c:pt>
                <c:pt idx="134">
                  <c:v>1.0809713649868922</c:v>
                </c:pt>
                <c:pt idx="135">
                  <c:v>1.0598184987906181</c:v>
                </c:pt>
                <c:pt idx="136">
                  <c:v>1.150446868434494</c:v>
                </c:pt>
                <c:pt idx="137">
                  <c:v>1.165919380630327</c:v>
                </c:pt>
                <c:pt idx="138">
                  <c:v>1.1659897962122403</c:v>
                </c:pt>
                <c:pt idx="139">
                  <c:v>1.1270544098092152</c:v>
                </c:pt>
                <c:pt idx="140">
                  <c:v>1.1804956687861561</c:v>
                </c:pt>
                <c:pt idx="141">
                  <c:v>1.2118517497349255</c:v>
                </c:pt>
                <c:pt idx="142">
                  <c:v>1.1444420338324977</c:v>
                </c:pt>
                <c:pt idx="143">
                  <c:v>1.1954804906340797</c:v>
                </c:pt>
                <c:pt idx="144">
                  <c:v>1.2050509758123036</c:v>
                </c:pt>
                <c:pt idx="145">
                  <c:v>1.1965709684002432</c:v>
                </c:pt>
                <c:pt idx="146">
                  <c:v>1.1347518463310611</c:v>
                </c:pt>
                <c:pt idx="147">
                  <c:v>1.0795245015591068</c:v>
                </c:pt>
                <c:pt idx="148">
                  <c:v>1.1308312466812702</c:v>
                </c:pt>
                <c:pt idx="149">
                  <c:v>1.0991145059336442</c:v>
                </c:pt>
                <c:pt idx="150">
                  <c:v>0.98965983042998507</c:v>
                </c:pt>
                <c:pt idx="151">
                  <c:v>0.95244282488378351</c:v>
                </c:pt>
                <c:pt idx="152">
                  <c:v>0.93773442382912997</c:v>
                </c:pt>
                <c:pt idx="153">
                  <c:v>0.86523788843540861</c:v>
                </c:pt>
                <c:pt idx="154">
                  <c:v>0.82627587941252534</c:v>
                </c:pt>
                <c:pt idx="155">
                  <c:v>0.85329752167294404</c:v>
                </c:pt>
                <c:pt idx="156">
                  <c:v>0.72011690884399038</c:v>
                </c:pt>
                <c:pt idx="157">
                  <c:v>0.71581555935779717</c:v>
                </c:pt>
                <c:pt idx="158">
                  <c:v>0.70908150745226373</c:v>
                </c:pt>
                <c:pt idx="159">
                  <c:v>0.57474264918606222</c:v>
                </c:pt>
                <c:pt idx="160">
                  <c:v>0.54736495863500845</c:v>
                </c:pt>
                <c:pt idx="161">
                  <c:v>0.52967516412268689</c:v>
                </c:pt>
                <c:pt idx="162">
                  <c:v>0.43753281459190341</c:v>
                </c:pt>
                <c:pt idx="163">
                  <c:v>0.41827417569438469</c:v>
                </c:pt>
                <c:pt idx="164">
                  <c:v>0.41713563214152949</c:v>
                </c:pt>
                <c:pt idx="165">
                  <c:v>0.36781811983493762</c:v>
                </c:pt>
                <c:pt idx="166">
                  <c:v>0.35154393618238472</c:v>
                </c:pt>
                <c:pt idx="167">
                  <c:v>0.34750880169925963</c:v>
                </c:pt>
                <c:pt idx="168">
                  <c:v>0.23290780797954205</c:v>
                </c:pt>
                <c:pt idx="169">
                  <c:v>0.25509008140998574</c:v>
                </c:pt>
                <c:pt idx="170">
                  <c:v>0.28002272149368057</c:v>
                </c:pt>
                <c:pt idx="171">
                  <c:v>0.27259873165477561</c:v>
                </c:pt>
                <c:pt idx="172">
                  <c:v>0.20963826452784109</c:v>
                </c:pt>
                <c:pt idx="173">
                  <c:v>0.22613306362388397</c:v>
                </c:pt>
                <c:pt idx="174">
                  <c:v>0.26459348451201825</c:v>
                </c:pt>
                <c:pt idx="175">
                  <c:v>0.25049447335539204</c:v>
                </c:pt>
                <c:pt idx="176">
                  <c:v>0.28732308259954226</c:v>
                </c:pt>
                <c:pt idx="177">
                  <c:v>0.29350423302927275</c:v>
                </c:pt>
                <c:pt idx="178">
                  <c:v>0.2965428505999031</c:v>
                </c:pt>
                <c:pt idx="179">
                  <c:v>0.35585415125698205</c:v>
                </c:pt>
                <c:pt idx="180">
                  <c:v>0.38317091863579428</c:v>
                </c:pt>
                <c:pt idx="181">
                  <c:v>0.42489259182217548</c:v>
                </c:pt>
                <c:pt idx="182">
                  <c:v>0.44486489276507934</c:v>
                </c:pt>
                <c:pt idx="183">
                  <c:v>0.47301862760628882</c:v>
                </c:pt>
                <c:pt idx="184">
                  <c:v>0.53541330097608086</c:v>
                </c:pt>
                <c:pt idx="185">
                  <c:v>0.54910912534236489</c:v>
                </c:pt>
                <c:pt idx="186">
                  <c:v>0.62375941116523892</c:v>
                </c:pt>
                <c:pt idx="187">
                  <c:v>0.68897044816524988</c:v>
                </c:pt>
                <c:pt idx="188">
                  <c:v>0.75953832664296739</c:v>
                </c:pt>
                <c:pt idx="189">
                  <c:v>0.73064603485998392</c:v>
                </c:pt>
                <c:pt idx="190">
                  <c:v>0.86008780282641639</c:v>
                </c:pt>
                <c:pt idx="191">
                  <c:v>0.82491880771418968</c:v>
                </c:pt>
                <c:pt idx="192">
                  <c:v>0.92172555032625247</c:v>
                </c:pt>
                <c:pt idx="193">
                  <c:v>0.93373542816411059</c:v>
                </c:pt>
                <c:pt idx="194">
                  <c:v>1.0385901208830535</c:v>
                </c:pt>
                <c:pt idx="195">
                  <c:v>1.0690617792914878</c:v>
                </c:pt>
                <c:pt idx="196">
                  <c:v>1.131109791425849</c:v>
                </c:pt>
                <c:pt idx="197">
                  <c:v>1.1464778127212403</c:v>
                </c:pt>
                <c:pt idx="198">
                  <c:v>1.1087927370393249</c:v>
                </c:pt>
                <c:pt idx="199">
                  <c:v>1.1478627977125921</c:v>
                </c:pt>
                <c:pt idx="200">
                  <c:v>1.2539975968065156</c:v>
                </c:pt>
                <c:pt idx="201">
                  <c:v>1.1775876941235048</c:v>
                </c:pt>
                <c:pt idx="202">
                  <c:v>1.2051855507299298</c:v>
                </c:pt>
                <c:pt idx="203">
                  <c:v>1.2672621241975395</c:v>
                </c:pt>
                <c:pt idx="204">
                  <c:v>1.3031895846500761</c:v>
                </c:pt>
                <c:pt idx="205">
                  <c:v>1.2203252457913143</c:v>
                </c:pt>
                <c:pt idx="206">
                  <c:v>1.2697999429484361</c:v>
                </c:pt>
                <c:pt idx="207">
                  <c:v>1.2576421371579587</c:v>
                </c:pt>
                <c:pt idx="208">
                  <c:v>1.2455346468743553</c:v>
                </c:pt>
                <c:pt idx="209">
                  <c:v>1.2265837675215112</c:v>
                </c:pt>
                <c:pt idx="210">
                  <c:v>1.129123615105913</c:v>
                </c:pt>
                <c:pt idx="211">
                  <c:v>1.1728253360817693</c:v>
                </c:pt>
                <c:pt idx="212">
                  <c:v>1.1630307275502061</c:v>
                </c:pt>
                <c:pt idx="213">
                  <c:v>1.0436941251024399</c:v>
                </c:pt>
                <c:pt idx="214">
                  <c:v>1.0587941266887744</c:v>
                </c:pt>
                <c:pt idx="215">
                  <c:v>1.0173222772520429</c:v>
                </c:pt>
                <c:pt idx="216">
                  <c:v>0.927408755528629</c:v>
                </c:pt>
                <c:pt idx="217">
                  <c:v>0.88640559407928854</c:v>
                </c:pt>
                <c:pt idx="218">
                  <c:v>0.88267534838391648</c:v>
                </c:pt>
                <c:pt idx="219">
                  <c:v>0.82193746053394157</c:v>
                </c:pt>
                <c:pt idx="220">
                  <c:v>0.77325837984622947</c:v>
                </c:pt>
                <c:pt idx="221">
                  <c:v>0.76025437834335774</c:v>
                </c:pt>
                <c:pt idx="222">
                  <c:v>0.66939931541660636</c:v>
                </c:pt>
                <c:pt idx="223">
                  <c:v>0.64742398760382247</c:v>
                </c:pt>
                <c:pt idx="224">
                  <c:v>0.52988860531059423</c:v>
                </c:pt>
                <c:pt idx="225">
                  <c:v>0.57639349184904098</c:v>
                </c:pt>
                <c:pt idx="226">
                  <c:v>0.50382315206039274</c:v>
                </c:pt>
                <c:pt idx="227">
                  <c:v>0.48738360069265418</c:v>
                </c:pt>
                <c:pt idx="228">
                  <c:v>0.45245369651413941</c:v>
                </c:pt>
                <c:pt idx="229">
                  <c:v>0.41726417170442165</c:v>
                </c:pt>
                <c:pt idx="230">
                  <c:v>0.3290544955177408</c:v>
                </c:pt>
                <c:pt idx="231">
                  <c:v>0.37635942027846991</c:v>
                </c:pt>
                <c:pt idx="232">
                  <c:v>0.27017772884733665</c:v>
                </c:pt>
                <c:pt idx="233">
                  <c:v>0.30198801720652008</c:v>
                </c:pt>
                <c:pt idx="234">
                  <c:v>0.30791803624750358</c:v>
                </c:pt>
                <c:pt idx="235">
                  <c:v>0.27275567979187693</c:v>
                </c:pt>
                <c:pt idx="236">
                  <c:v>0.28774990958733682</c:v>
                </c:pt>
                <c:pt idx="237">
                  <c:v>0.25634452559318122</c:v>
                </c:pt>
                <c:pt idx="238">
                  <c:v>0.32024531017972191</c:v>
                </c:pt>
                <c:pt idx="239">
                  <c:v>0.28922176371467406</c:v>
                </c:pt>
                <c:pt idx="240">
                  <c:v>0.36329992284837814</c:v>
                </c:pt>
                <c:pt idx="241">
                  <c:v>0.3926694790800625</c:v>
                </c:pt>
                <c:pt idx="242">
                  <c:v>0.3949094699072509</c:v>
                </c:pt>
                <c:pt idx="243">
                  <c:v>0.44956004526541571</c:v>
                </c:pt>
                <c:pt idx="244">
                  <c:v>0.48961668358310106</c:v>
                </c:pt>
                <c:pt idx="245">
                  <c:v>0.51669912380114225</c:v>
                </c:pt>
                <c:pt idx="246">
                  <c:v>0.52661521805058276</c:v>
                </c:pt>
                <c:pt idx="247">
                  <c:v>0.60341333099161754</c:v>
                </c:pt>
                <c:pt idx="248">
                  <c:v>0.61064369036037236</c:v>
                </c:pt>
                <c:pt idx="249">
                  <c:v>0.648483913922002</c:v>
                </c:pt>
                <c:pt idx="250">
                  <c:v>0.77210346264735363</c:v>
                </c:pt>
                <c:pt idx="251">
                  <c:v>0.76893327031613157</c:v>
                </c:pt>
                <c:pt idx="252">
                  <c:v>0.80290637740386683</c:v>
                </c:pt>
                <c:pt idx="253">
                  <c:v>0.89857982186383845</c:v>
                </c:pt>
                <c:pt idx="254">
                  <c:v>0.97868993815421512</c:v>
                </c:pt>
                <c:pt idx="255">
                  <c:v>1.0328685216727473</c:v>
                </c:pt>
                <c:pt idx="256">
                  <c:v>1.0437862404161788</c:v>
                </c:pt>
                <c:pt idx="257">
                  <c:v>1.1062629089120679</c:v>
                </c:pt>
                <c:pt idx="258">
                  <c:v>1.0788726690244153</c:v>
                </c:pt>
                <c:pt idx="259">
                  <c:v>1.1343813715902973</c:v>
                </c:pt>
                <c:pt idx="260">
                  <c:v>1.1835118239588995</c:v>
                </c:pt>
                <c:pt idx="261">
                  <c:v>1.1795986693008904</c:v>
                </c:pt>
                <c:pt idx="262">
                  <c:v>1.2713411886442167</c:v>
                </c:pt>
                <c:pt idx="263">
                  <c:v>1.3225876157590195</c:v>
                </c:pt>
                <c:pt idx="264">
                  <c:v>1.2654795915351866</c:v>
                </c:pt>
                <c:pt idx="265">
                  <c:v>1.2977590115580406</c:v>
                </c:pt>
                <c:pt idx="266">
                  <c:v>1.3536074185626394</c:v>
                </c:pt>
                <c:pt idx="267">
                  <c:v>1.3369513688125669</c:v>
                </c:pt>
                <c:pt idx="268">
                  <c:v>1.3097440743326114</c:v>
                </c:pt>
                <c:pt idx="269">
                  <c:v>1.2744055346731984</c:v>
                </c:pt>
                <c:pt idx="270">
                  <c:v>1.2579310453562342</c:v>
                </c:pt>
                <c:pt idx="271">
                  <c:v>1.2822140138334865</c:v>
                </c:pt>
                <c:pt idx="272">
                  <c:v>1.2994216227441333</c:v>
                </c:pt>
                <c:pt idx="273">
                  <c:v>1.2387319619180202</c:v>
                </c:pt>
                <c:pt idx="274">
                  <c:v>1.2352915200357024</c:v>
                </c:pt>
                <c:pt idx="275">
                  <c:v>1.1316617058378868</c:v>
                </c:pt>
                <c:pt idx="276">
                  <c:v>1.1659758870842625</c:v>
                </c:pt>
                <c:pt idx="277">
                  <c:v>1.060734901182883</c:v>
                </c:pt>
                <c:pt idx="278">
                  <c:v>1.0713132351454038</c:v>
                </c:pt>
                <c:pt idx="279">
                  <c:v>1.0526183300677754</c:v>
                </c:pt>
                <c:pt idx="280">
                  <c:v>0.98123532498914789</c:v>
                </c:pt>
                <c:pt idx="281">
                  <c:v>0.89476656817844236</c:v>
                </c:pt>
                <c:pt idx="282">
                  <c:v>0.87126239170479747</c:v>
                </c:pt>
                <c:pt idx="283">
                  <c:v>0.86389931310071022</c:v>
                </c:pt>
                <c:pt idx="284">
                  <c:v>0.74786256624416025</c:v>
                </c:pt>
                <c:pt idx="285">
                  <c:v>0.72919848805457432</c:v>
                </c:pt>
                <c:pt idx="286">
                  <c:v>0.63093190073062888</c:v>
                </c:pt>
                <c:pt idx="287">
                  <c:v>0.58455322717713731</c:v>
                </c:pt>
                <c:pt idx="288">
                  <c:v>0.60242602204008688</c:v>
                </c:pt>
                <c:pt idx="289">
                  <c:v>0.49760890677800851</c:v>
                </c:pt>
                <c:pt idx="290">
                  <c:v>0.47113643517730436</c:v>
                </c:pt>
                <c:pt idx="291">
                  <c:v>0.52160604263372456</c:v>
                </c:pt>
                <c:pt idx="292">
                  <c:v>0.40328292645679337</c:v>
                </c:pt>
                <c:pt idx="293">
                  <c:v>0.36915760049213175</c:v>
                </c:pt>
                <c:pt idx="294">
                  <c:v>0.38521818114635298</c:v>
                </c:pt>
                <c:pt idx="295">
                  <c:v>0.41270960670411866</c:v>
                </c:pt>
                <c:pt idx="296">
                  <c:v>0.36163761106535314</c:v>
                </c:pt>
                <c:pt idx="297">
                  <c:v>0.3232876972967843</c:v>
                </c:pt>
                <c:pt idx="298">
                  <c:v>0.38525799215891771</c:v>
                </c:pt>
                <c:pt idx="299">
                  <c:v>0.31953536391276077</c:v>
                </c:pt>
                <c:pt idx="300">
                  <c:v>0.32438088221023226</c:v>
                </c:pt>
                <c:pt idx="301">
                  <c:v>0.35717949020184026</c:v>
                </c:pt>
                <c:pt idx="302">
                  <c:v>0.40189304659911607</c:v>
                </c:pt>
                <c:pt idx="303">
                  <c:v>0.38234155749240945</c:v>
                </c:pt>
                <c:pt idx="304">
                  <c:v>0.4690783362953701</c:v>
                </c:pt>
                <c:pt idx="305">
                  <c:v>0.44529228854077813</c:v>
                </c:pt>
                <c:pt idx="306">
                  <c:v>0.50237557515242703</c:v>
                </c:pt>
                <c:pt idx="307">
                  <c:v>0.52777534760159051</c:v>
                </c:pt>
                <c:pt idx="308">
                  <c:v>0.52307196615748341</c:v>
                </c:pt>
                <c:pt idx="309">
                  <c:v>0.62504915534236394</c:v>
                </c:pt>
                <c:pt idx="310">
                  <c:v>0.70652178352276618</c:v>
                </c:pt>
                <c:pt idx="311">
                  <c:v>0.656757043287575</c:v>
                </c:pt>
                <c:pt idx="312">
                  <c:v>0.79010100609217448</c:v>
                </c:pt>
                <c:pt idx="313">
                  <c:v>0.78256612566407213</c:v>
                </c:pt>
                <c:pt idx="314">
                  <c:v>0.8753971468000834</c:v>
                </c:pt>
                <c:pt idx="315">
                  <c:v>0.87107349267070022</c:v>
                </c:pt>
                <c:pt idx="316">
                  <c:v>0.99986706768227029</c:v>
                </c:pt>
                <c:pt idx="317">
                  <c:v>1.0432211657343591</c:v>
                </c:pt>
                <c:pt idx="318">
                  <c:v>1.0649886153404311</c:v>
                </c:pt>
                <c:pt idx="319">
                  <c:v>1.1413209827677926</c:v>
                </c:pt>
                <c:pt idx="320">
                  <c:v>1.1430834515859658</c:v>
                </c:pt>
                <c:pt idx="321">
                  <c:v>1.1681653685992919</c:v>
                </c:pt>
                <c:pt idx="322">
                  <c:v>1.2624257754015991</c:v>
                </c:pt>
                <c:pt idx="323">
                  <c:v>1.2201518092257959</c:v>
                </c:pt>
                <c:pt idx="324">
                  <c:v>1.3328314218297241</c:v>
                </c:pt>
                <c:pt idx="325">
                  <c:v>1.3455530546332533</c:v>
                </c:pt>
                <c:pt idx="326">
                  <c:v>1.3025473054002423</c:v>
                </c:pt>
                <c:pt idx="327">
                  <c:v>1.3905345620313336</c:v>
                </c:pt>
                <c:pt idx="328">
                  <c:v>1.405268502716797</c:v>
                </c:pt>
                <c:pt idx="329">
                  <c:v>1.3593587753002621</c:v>
                </c:pt>
                <c:pt idx="330">
                  <c:v>1.39636178048772</c:v>
                </c:pt>
                <c:pt idx="331">
                  <c:v>1.3845328285368055</c:v>
                </c:pt>
                <c:pt idx="332">
                  <c:v>1.4033153844683686</c:v>
                </c:pt>
                <c:pt idx="333">
                  <c:v>1.3227864329211856</c:v>
                </c:pt>
                <c:pt idx="334">
                  <c:v>1.3705720764525762</c:v>
                </c:pt>
                <c:pt idx="335">
                  <c:v>1.3426499788335766</c:v>
                </c:pt>
                <c:pt idx="336">
                  <c:v>1.312985900651207</c:v>
                </c:pt>
                <c:pt idx="337">
                  <c:v>1.2742908533194894</c:v>
                </c:pt>
                <c:pt idx="338">
                  <c:v>1.2051028126011629</c:v>
                </c:pt>
                <c:pt idx="339">
                  <c:v>1.2217332113185773</c:v>
                </c:pt>
                <c:pt idx="340">
                  <c:v>1.1932441147396657</c:v>
                </c:pt>
                <c:pt idx="341">
                  <c:v>1.1419627399958598</c:v>
                </c:pt>
                <c:pt idx="342">
                  <c:v>1.0758047748150459</c:v>
                </c:pt>
                <c:pt idx="343">
                  <c:v>0.97794523130546873</c:v>
                </c:pt>
                <c:pt idx="344">
                  <c:v>1.0059484758642045</c:v>
                </c:pt>
                <c:pt idx="345">
                  <c:v>0.94191314375424329</c:v>
                </c:pt>
                <c:pt idx="346">
                  <c:v>0.8760288039819768</c:v>
                </c:pt>
                <c:pt idx="347">
                  <c:v>0.82543182356031763</c:v>
                </c:pt>
                <c:pt idx="348">
                  <c:v>0.73018888613203281</c:v>
                </c:pt>
                <c:pt idx="349">
                  <c:v>0.70838122592780428</c:v>
                </c:pt>
                <c:pt idx="350">
                  <c:v>0.71539746838306273</c:v>
                </c:pt>
                <c:pt idx="351">
                  <c:v>0.62100431972870784</c:v>
                </c:pt>
                <c:pt idx="352">
                  <c:v>0.61168964334470954</c:v>
                </c:pt>
                <c:pt idx="353">
                  <c:v>0.5230173044160471</c:v>
                </c:pt>
                <c:pt idx="354">
                  <c:v>0.56152768283358245</c:v>
                </c:pt>
                <c:pt idx="355">
                  <c:v>0.4644957353057721</c:v>
                </c:pt>
                <c:pt idx="356">
                  <c:v>0.42907454971781056</c:v>
                </c:pt>
                <c:pt idx="357">
                  <c:v>0.45278019199482306</c:v>
                </c:pt>
                <c:pt idx="358">
                  <c:v>0.39315571265972943</c:v>
                </c:pt>
                <c:pt idx="359">
                  <c:v>0.45495873668158915</c:v>
                </c:pt>
                <c:pt idx="360">
                  <c:v>0.44413344587361436</c:v>
                </c:pt>
                <c:pt idx="361">
                  <c:v>0.45441502360796693</c:v>
                </c:pt>
                <c:pt idx="362">
                  <c:v>0.44789038671551973</c:v>
                </c:pt>
                <c:pt idx="363">
                  <c:v>0.38388383732839571</c:v>
                </c:pt>
                <c:pt idx="364">
                  <c:v>0.40465268799016924</c:v>
                </c:pt>
                <c:pt idx="365">
                  <c:v>0.47169092316766337</c:v>
                </c:pt>
                <c:pt idx="366">
                  <c:v>0.45594487565524716</c:v>
                </c:pt>
                <c:pt idx="367">
                  <c:v>0.46571569457222417</c:v>
                </c:pt>
                <c:pt idx="368">
                  <c:v>0.48054141532802397</c:v>
                </c:pt>
                <c:pt idx="369">
                  <c:v>0.61023998299701843</c:v>
                </c:pt>
                <c:pt idx="370">
                  <c:v>0.55583001713280566</c:v>
                </c:pt>
                <c:pt idx="371">
                  <c:v>0.63937960447379893</c:v>
                </c:pt>
                <c:pt idx="372">
                  <c:v>0.72526227482560679</c:v>
                </c:pt>
                <c:pt idx="373">
                  <c:v>0.74836008745534199</c:v>
                </c:pt>
                <c:pt idx="374">
                  <c:v>0.73828492603532103</c:v>
                </c:pt>
                <c:pt idx="375">
                  <c:v>0.81666486836034402</c:v>
                </c:pt>
                <c:pt idx="376">
                  <c:v>0.91371637081820389</c:v>
                </c:pt>
                <c:pt idx="377">
                  <c:v>0.96212162725925043</c:v>
                </c:pt>
                <c:pt idx="378">
                  <c:v>0.95172632354521647</c:v>
                </c:pt>
                <c:pt idx="379">
                  <c:v>1.0618772394015681</c:v>
                </c:pt>
                <c:pt idx="380">
                  <c:v>1.0439448986496693</c:v>
                </c:pt>
                <c:pt idx="381">
                  <c:v>1.1227372241839126</c:v>
                </c:pt>
                <c:pt idx="382">
                  <c:v>1.1388710332463177</c:v>
                </c:pt>
                <c:pt idx="383">
                  <c:v>1.2349753820694414</c:v>
                </c:pt>
                <c:pt idx="384">
                  <c:v>1.2713955183862287</c:v>
                </c:pt>
                <c:pt idx="385">
                  <c:v>1.3173233207489017</c:v>
                </c:pt>
                <c:pt idx="386">
                  <c:v>1.3239957769006372</c:v>
                </c:pt>
                <c:pt idx="387">
                  <c:v>1.3754597149936272</c:v>
                </c:pt>
                <c:pt idx="388">
                  <c:v>1.3407225140320189</c:v>
                </c:pt>
                <c:pt idx="389">
                  <c:v>1.4405074153729549</c:v>
                </c:pt>
                <c:pt idx="390">
                  <c:v>1.4446043643766533</c:v>
                </c:pt>
                <c:pt idx="391">
                  <c:v>1.4173436241956079</c:v>
                </c:pt>
                <c:pt idx="392">
                  <c:v>1.4542519138394188</c:v>
                </c:pt>
                <c:pt idx="393">
                  <c:v>1.4670821293383431</c:v>
                </c:pt>
                <c:pt idx="394">
                  <c:v>1.4303565698308585</c:v>
                </c:pt>
                <c:pt idx="395">
                  <c:v>1.4419751181545415</c:v>
                </c:pt>
                <c:pt idx="396">
                  <c:v>1.3777443280496202</c:v>
                </c:pt>
                <c:pt idx="397">
                  <c:v>1.3709553398096337</c:v>
                </c:pt>
                <c:pt idx="398">
                  <c:v>1.423925596579362</c:v>
                </c:pt>
                <c:pt idx="399">
                  <c:v>1.4024513156997067</c:v>
                </c:pt>
                <c:pt idx="400">
                  <c:v>1.327227421555963</c:v>
                </c:pt>
                <c:pt idx="401">
                  <c:v>1.2806141567309977</c:v>
                </c:pt>
                <c:pt idx="402">
                  <c:v>1.2917281019156008</c:v>
                </c:pt>
                <c:pt idx="403">
                  <c:v>1.2434312193473072</c:v>
                </c:pt>
                <c:pt idx="404">
                  <c:v>1.1501807216990303</c:v>
                </c:pt>
                <c:pt idx="405">
                  <c:v>1.1385379564066975</c:v>
                </c:pt>
                <c:pt idx="406">
                  <c:v>1.0988398818538763</c:v>
                </c:pt>
                <c:pt idx="407">
                  <c:v>1.06388704131706</c:v>
                </c:pt>
                <c:pt idx="408">
                  <c:v>0.9753157788545358</c:v>
                </c:pt>
                <c:pt idx="409">
                  <c:v>0.94343374821905612</c:v>
                </c:pt>
                <c:pt idx="410">
                  <c:v>0.84982925299483691</c:v>
                </c:pt>
                <c:pt idx="411">
                  <c:v>0.8603690254038594</c:v>
                </c:pt>
                <c:pt idx="412">
                  <c:v>0.82714161578487966</c:v>
                </c:pt>
                <c:pt idx="413">
                  <c:v>0.70356478676127931</c:v>
                </c:pt>
                <c:pt idx="414">
                  <c:v>0.72223782602799469</c:v>
                </c:pt>
                <c:pt idx="415">
                  <c:v>0.64124032190265978</c:v>
                </c:pt>
                <c:pt idx="416">
                  <c:v>0.64054298637062623</c:v>
                </c:pt>
                <c:pt idx="417">
                  <c:v>0.63785384357883268</c:v>
                </c:pt>
                <c:pt idx="418">
                  <c:v>0.51472901618666256</c:v>
                </c:pt>
                <c:pt idx="419">
                  <c:v>0.51881531170949036</c:v>
                </c:pt>
                <c:pt idx="420">
                  <c:v>0.50705692060158447</c:v>
                </c:pt>
                <c:pt idx="421">
                  <c:v>0.50636323821582185</c:v>
                </c:pt>
                <c:pt idx="422">
                  <c:v>0.48425872169541789</c:v>
                </c:pt>
                <c:pt idx="423">
                  <c:v>0.4773213411037972</c:v>
                </c:pt>
                <c:pt idx="424">
                  <c:v>0.49092690489085267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1BD-4F2E-8C01-3FEAA5A94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9766192"/>
        <c:axId val="2009766608"/>
      </c:lineChart>
      <c:catAx>
        <c:axId val="20097661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H" dirty="0"/>
                  <a:t>Optimisation</a:t>
                </a:r>
                <a:r>
                  <a:rPr lang="en-CH" baseline="0" dirty="0"/>
                  <a:t> steps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2009766608"/>
        <c:crosses val="autoZero"/>
        <c:auto val="1"/>
        <c:lblAlgn val="ctr"/>
        <c:lblOffset val="100"/>
        <c:tickLblSkip val="100"/>
        <c:noMultiLvlLbl val="0"/>
      </c:catAx>
      <c:valAx>
        <c:axId val="2009766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H" dirty="0"/>
                  <a:t>V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200976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H" dirty="0"/>
              <a:t>Off policy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Q(s,Up)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Sheet1!$A$2:$A$426</c:f>
              <c:numCache>
                <c:formatCode>General</c:formatCode>
                <c:ptCount val="4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</c:numCache>
            </c:numRef>
          </c:cat>
          <c:val>
            <c:numRef>
              <c:f>Sheet1!$B$2:$B$426</c:f>
              <c:numCache>
                <c:formatCode>General</c:formatCode>
                <c:ptCount val="425"/>
                <c:pt idx="0">
                  <c:v>0.50394855460414456</c:v>
                </c:pt>
                <c:pt idx="1">
                  <c:v>0.50821171332001913</c:v>
                </c:pt>
                <c:pt idx="2">
                  <c:v>0.50634757196001212</c:v>
                </c:pt>
                <c:pt idx="3">
                  <c:v>0.50827531801422543</c:v>
                </c:pt>
                <c:pt idx="4">
                  <c:v>0.51033031221012914</c:v>
                </c:pt>
                <c:pt idx="5">
                  <c:v>0.50595714911608669</c:v>
                </c:pt>
                <c:pt idx="6">
                  <c:v>0.51526602714161007</c:v>
                </c:pt>
                <c:pt idx="7">
                  <c:v>0.51378295273875552</c:v>
                </c:pt>
                <c:pt idx="8">
                  <c:v>0.50929077523344901</c:v>
                </c:pt>
                <c:pt idx="9">
                  <c:v>0.51723980950122395</c:v>
                </c:pt>
                <c:pt idx="10">
                  <c:v>0.51400367221500576</c:v>
                </c:pt>
                <c:pt idx="11">
                  <c:v>0.51124796526200611</c:v>
                </c:pt>
                <c:pt idx="12">
                  <c:v>0.51499518228225527</c:v>
                </c:pt>
                <c:pt idx="13">
                  <c:v>0.51940996070056256</c:v>
                </c:pt>
                <c:pt idx="14">
                  <c:v>0.5148783766590429</c:v>
                </c:pt>
                <c:pt idx="15">
                  <c:v>0.52091079979217947</c:v>
                </c:pt>
                <c:pt idx="16">
                  <c:v>0.52015044776055774</c:v>
                </c:pt>
                <c:pt idx="17">
                  <c:v>0.5262556795742297</c:v>
                </c:pt>
                <c:pt idx="18">
                  <c:v>0.52630154014219499</c:v>
                </c:pt>
                <c:pt idx="19">
                  <c:v>0.52163588650059467</c:v>
                </c:pt>
                <c:pt idx="20">
                  <c:v>0.52264941827682532</c:v>
                </c:pt>
                <c:pt idx="21">
                  <c:v>0.52939926693121464</c:v>
                </c:pt>
                <c:pt idx="22">
                  <c:v>0.5295071247294536</c:v>
                </c:pt>
                <c:pt idx="23">
                  <c:v>0.52309896355470953</c:v>
                </c:pt>
                <c:pt idx="24">
                  <c:v>0.52980033238888635</c:v>
                </c:pt>
                <c:pt idx="25">
                  <c:v>0.52871702520151242</c:v>
                </c:pt>
                <c:pt idx="26">
                  <c:v>0.52603531284024629</c:v>
                </c:pt>
                <c:pt idx="27">
                  <c:v>0.53167464675201215</c:v>
                </c:pt>
                <c:pt idx="28">
                  <c:v>0.52911497238064209</c:v>
                </c:pt>
                <c:pt idx="29">
                  <c:v>0.53115010031521925</c:v>
                </c:pt>
                <c:pt idx="30">
                  <c:v>0.53150390805230885</c:v>
                </c:pt>
                <c:pt idx="31">
                  <c:v>0.53709926535422148</c:v>
                </c:pt>
                <c:pt idx="32">
                  <c:v>0.53963915404517704</c:v>
                </c:pt>
                <c:pt idx="33">
                  <c:v>0.53377042912281825</c:v>
                </c:pt>
                <c:pt idx="34">
                  <c:v>0.54287180077959352</c:v>
                </c:pt>
                <c:pt idx="35">
                  <c:v>0.53740334119482225</c:v>
                </c:pt>
                <c:pt idx="36">
                  <c:v>0.53753598752119747</c:v>
                </c:pt>
                <c:pt idx="37">
                  <c:v>0.54164302254731522</c:v>
                </c:pt>
                <c:pt idx="38">
                  <c:v>0.54243512689387463</c:v>
                </c:pt>
                <c:pt idx="39">
                  <c:v>0.54416265768898753</c:v>
                </c:pt>
                <c:pt idx="40">
                  <c:v>0.54431376376851848</c:v>
                </c:pt>
                <c:pt idx="41">
                  <c:v>0.54216891276043455</c:v>
                </c:pt>
                <c:pt idx="42">
                  <c:v>0.55072098082055665</c:v>
                </c:pt>
                <c:pt idx="43">
                  <c:v>0.5519487961219991</c:v>
                </c:pt>
                <c:pt idx="44">
                  <c:v>0.54700167801705502</c:v>
                </c:pt>
                <c:pt idx="45">
                  <c:v>0.55103876163461896</c:v>
                </c:pt>
                <c:pt idx="46">
                  <c:v>0.55307794718833314</c:v>
                </c:pt>
                <c:pt idx="47">
                  <c:v>0.5553190186816952</c:v>
                </c:pt>
                <c:pt idx="48">
                  <c:v>0.55432088556908499</c:v>
                </c:pt>
                <c:pt idx="49">
                  <c:v>0.55733690052366425</c:v>
                </c:pt>
                <c:pt idx="50">
                  <c:v>0.55379884317505135</c:v>
                </c:pt>
                <c:pt idx="51">
                  <c:v>0.55909734466046856</c:v>
                </c:pt>
                <c:pt idx="52">
                  <c:v>0.55824767914070217</c:v>
                </c:pt>
                <c:pt idx="53">
                  <c:v>0.56256099569043783</c:v>
                </c:pt>
                <c:pt idx="54">
                  <c:v>0.55795575131756159</c:v>
                </c:pt>
                <c:pt idx="55">
                  <c:v>0.55825588060547027</c:v>
                </c:pt>
                <c:pt idx="56">
                  <c:v>0.55723575867305875</c:v>
                </c:pt>
                <c:pt idx="57">
                  <c:v>0.56388753219536381</c:v>
                </c:pt>
                <c:pt idx="58">
                  <c:v>0.56090913807166998</c:v>
                </c:pt>
                <c:pt idx="59">
                  <c:v>0.56161469532727248</c:v>
                </c:pt>
                <c:pt idx="60">
                  <c:v>0.56701851312426388</c:v>
                </c:pt>
                <c:pt idx="61">
                  <c:v>0.56774629372108432</c:v>
                </c:pt>
                <c:pt idx="62">
                  <c:v>0.56484250044179685</c:v>
                </c:pt>
                <c:pt idx="63">
                  <c:v>0.56418542340536448</c:v>
                </c:pt>
                <c:pt idx="64">
                  <c:v>0.57310620913153532</c:v>
                </c:pt>
                <c:pt idx="65">
                  <c:v>0.57393463075620443</c:v>
                </c:pt>
                <c:pt idx="66">
                  <c:v>0.57111388445498745</c:v>
                </c:pt>
                <c:pt idx="67">
                  <c:v>0.57536460466085193</c:v>
                </c:pt>
                <c:pt idx="68">
                  <c:v>0.57640122747502676</c:v>
                </c:pt>
                <c:pt idx="69">
                  <c:v>0.57268896241851097</c:v>
                </c:pt>
                <c:pt idx="70">
                  <c:v>0.57677774166527418</c:v>
                </c:pt>
                <c:pt idx="71">
                  <c:v>0.57760204112934888</c:v>
                </c:pt>
                <c:pt idx="72">
                  <c:v>0.57329407816187516</c:v>
                </c:pt>
                <c:pt idx="73">
                  <c:v>0.58224117675833431</c:v>
                </c:pt>
                <c:pt idx="74">
                  <c:v>0.57783807455952929</c:v>
                </c:pt>
                <c:pt idx="75">
                  <c:v>0.5816982417328268</c:v>
                </c:pt>
                <c:pt idx="76">
                  <c:v>0.58077307674321244</c:v>
                </c:pt>
                <c:pt idx="77">
                  <c:v>0.58448476708642827</c:v>
                </c:pt>
                <c:pt idx="78">
                  <c:v>0.58732471251291263</c:v>
                </c:pt>
                <c:pt idx="79">
                  <c:v>0.58379007015857742</c:v>
                </c:pt>
                <c:pt idx="80">
                  <c:v>0.58931807196160491</c:v>
                </c:pt>
                <c:pt idx="81">
                  <c:v>0.58734643050147628</c:v>
                </c:pt>
                <c:pt idx="82">
                  <c:v>0.58653348165990116</c:v>
                </c:pt>
                <c:pt idx="83">
                  <c:v>0.59243451140673842</c:v>
                </c:pt>
                <c:pt idx="84">
                  <c:v>0.5934756804562743</c:v>
                </c:pt>
                <c:pt idx="85">
                  <c:v>0.58984979295699314</c:v>
                </c:pt>
                <c:pt idx="86">
                  <c:v>0.59352598574403936</c:v>
                </c:pt>
                <c:pt idx="87">
                  <c:v>0.58895232119277163</c:v>
                </c:pt>
                <c:pt idx="88">
                  <c:v>0.59585922319830187</c:v>
                </c:pt>
                <c:pt idx="89">
                  <c:v>0.59347447128443453</c:v>
                </c:pt>
                <c:pt idx="90">
                  <c:v>0.59288524087891481</c:v>
                </c:pt>
                <c:pt idx="91">
                  <c:v>0.5930516699712185</c:v>
                </c:pt>
                <c:pt idx="92">
                  <c:v>0.5947797621062344</c:v>
                </c:pt>
                <c:pt idx="93">
                  <c:v>0.6001712057074029</c:v>
                </c:pt>
                <c:pt idx="94">
                  <c:v>0.60093560658757461</c:v>
                </c:pt>
                <c:pt idx="95">
                  <c:v>0.59612647679237252</c:v>
                </c:pt>
                <c:pt idx="96">
                  <c:v>0.59780804884145478</c:v>
                </c:pt>
                <c:pt idx="97">
                  <c:v>0.60380250888654696</c:v>
                </c:pt>
                <c:pt idx="98">
                  <c:v>0.60728561541665527</c:v>
                </c:pt>
                <c:pt idx="99">
                  <c:v>0.6034883931043582</c:v>
                </c:pt>
                <c:pt idx="100">
                  <c:v>0.60528333076217444</c:v>
                </c:pt>
                <c:pt idx="101">
                  <c:v>0.60497225160550672</c:v>
                </c:pt>
                <c:pt idx="102">
                  <c:v>0.60859490044451936</c:v>
                </c:pt>
                <c:pt idx="103">
                  <c:v>0.60807293619080838</c:v>
                </c:pt>
                <c:pt idx="104">
                  <c:v>0.60987488033725545</c:v>
                </c:pt>
                <c:pt idx="105">
                  <c:v>0.61035654205588241</c:v>
                </c:pt>
                <c:pt idx="106">
                  <c:v>0.61077300750223606</c:v>
                </c:pt>
                <c:pt idx="107">
                  <c:v>0.61167885758571461</c:v>
                </c:pt>
                <c:pt idx="108">
                  <c:v>0.60860076256951001</c:v>
                </c:pt>
                <c:pt idx="109">
                  <c:v>0.61164281151357147</c:v>
                </c:pt>
                <c:pt idx="110">
                  <c:v>0.61579462868735257</c:v>
                </c:pt>
                <c:pt idx="111">
                  <c:v>0.61932602576094375</c:v>
                </c:pt>
                <c:pt idx="112">
                  <c:v>0.62166541077987347</c:v>
                </c:pt>
                <c:pt idx="113">
                  <c:v>0.61441727129179768</c:v>
                </c:pt>
                <c:pt idx="114">
                  <c:v>0.62273051866805085</c:v>
                </c:pt>
                <c:pt idx="115">
                  <c:v>0.62217602362576252</c:v>
                </c:pt>
                <c:pt idx="116">
                  <c:v>0.62113081384132574</c:v>
                </c:pt>
                <c:pt idx="117">
                  <c:v>0.62115930010741827</c:v>
                </c:pt>
                <c:pt idx="118">
                  <c:v>0.62350206976710887</c:v>
                </c:pt>
                <c:pt idx="119">
                  <c:v>0.62020806181558041</c:v>
                </c:pt>
                <c:pt idx="120">
                  <c:v>0.62984328308697457</c:v>
                </c:pt>
                <c:pt idx="121">
                  <c:v>0.6296117538988486</c:v>
                </c:pt>
                <c:pt idx="122">
                  <c:v>0.627398640442555</c:v>
                </c:pt>
                <c:pt idx="123">
                  <c:v>0.62491798478583127</c:v>
                </c:pt>
                <c:pt idx="124">
                  <c:v>0.62561088553468969</c:v>
                </c:pt>
                <c:pt idx="125">
                  <c:v>0.62516588225775627</c:v>
                </c:pt>
                <c:pt idx="126">
                  <c:v>0.62928821327261197</c:v>
                </c:pt>
                <c:pt idx="127">
                  <c:v>0.63573072230521832</c:v>
                </c:pt>
                <c:pt idx="128">
                  <c:v>0.63402730160978393</c:v>
                </c:pt>
                <c:pt idx="129">
                  <c:v>0.63528543647675628</c:v>
                </c:pt>
                <c:pt idx="130">
                  <c:v>0.63200036606040977</c:v>
                </c:pt>
                <c:pt idx="131">
                  <c:v>0.63553590790989645</c:v>
                </c:pt>
                <c:pt idx="132">
                  <c:v>0.64195292242100244</c:v>
                </c:pt>
                <c:pt idx="133">
                  <c:v>0.63387768698256808</c:v>
                </c:pt>
                <c:pt idx="134">
                  <c:v>0.64355159075868784</c:v>
                </c:pt>
                <c:pt idx="135">
                  <c:v>0.64190916314775393</c:v>
                </c:pt>
                <c:pt idx="136">
                  <c:v>0.64562651967567997</c:v>
                </c:pt>
                <c:pt idx="137">
                  <c:v>0.64551699228470205</c:v>
                </c:pt>
                <c:pt idx="138">
                  <c:v>0.64160189915172983</c:v>
                </c:pt>
                <c:pt idx="139">
                  <c:v>0.6453193098640132</c:v>
                </c:pt>
                <c:pt idx="140">
                  <c:v>0.64782637482331262</c:v>
                </c:pt>
                <c:pt idx="141">
                  <c:v>0.64772249745205834</c:v>
                </c:pt>
                <c:pt idx="142">
                  <c:v>0.64267675472290164</c:v>
                </c:pt>
                <c:pt idx="143">
                  <c:v>0.64501822878531145</c:v>
                </c:pt>
                <c:pt idx="144">
                  <c:v>0.64958304748385332</c:v>
                </c:pt>
                <c:pt idx="145">
                  <c:v>0.64716084126610607</c:v>
                </c:pt>
                <c:pt idx="146">
                  <c:v>0.65529952595246888</c:v>
                </c:pt>
                <c:pt idx="147">
                  <c:v>0.65211271880598776</c:v>
                </c:pt>
                <c:pt idx="148">
                  <c:v>0.64953522748328241</c:v>
                </c:pt>
                <c:pt idx="149">
                  <c:v>0.6540757874905524</c:v>
                </c:pt>
                <c:pt idx="150">
                  <c:v>0.6574998102412557</c:v>
                </c:pt>
                <c:pt idx="151">
                  <c:v>0.65999417737545363</c:v>
                </c:pt>
                <c:pt idx="152">
                  <c:v>0.65967708459289054</c:v>
                </c:pt>
                <c:pt idx="153">
                  <c:v>0.65658148363445512</c:v>
                </c:pt>
                <c:pt idx="154">
                  <c:v>0.65774235332780528</c:v>
                </c:pt>
                <c:pt idx="155">
                  <c:v>0.65703005259769154</c:v>
                </c:pt>
                <c:pt idx="156">
                  <c:v>0.65825944090406507</c:v>
                </c:pt>
                <c:pt idx="157">
                  <c:v>0.66131016887088268</c:v>
                </c:pt>
                <c:pt idx="158">
                  <c:v>0.66442408710480194</c:v>
                </c:pt>
                <c:pt idx="159">
                  <c:v>0.66524594253833003</c:v>
                </c:pt>
                <c:pt idx="160">
                  <c:v>0.66015291463211045</c:v>
                </c:pt>
                <c:pt idx="161">
                  <c:v>0.66273318973893391</c:v>
                </c:pt>
                <c:pt idx="162">
                  <c:v>0.6627137950017028</c:v>
                </c:pt>
                <c:pt idx="163">
                  <c:v>0.66614272646512473</c:v>
                </c:pt>
                <c:pt idx="164">
                  <c:v>0.66431749214141589</c:v>
                </c:pt>
                <c:pt idx="165">
                  <c:v>0.66556444091219513</c:v>
                </c:pt>
                <c:pt idx="166">
                  <c:v>0.66908071774489875</c:v>
                </c:pt>
                <c:pt idx="167">
                  <c:v>0.66814298390059312</c:v>
                </c:pt>
                <c:pt idx="168">
                  <c:v>0.66934102433076148</c:v>
                </c:pt>
                <c:pt idx="169">
                  <c:v>0.67423892660545381</c:v>
                </c:pt>
                <c:pt idx="170">
                  <c:v>0.67798710119323924</c:v>
                </c:pt>
                <c:pt idx="171">
                  <c:v>0.67449766615355056</c:v>
                </c:pt>
                <c:pt idx="172">
                  <c:v>0.67905586685413433</c:v>
                </c:pt>
                <c:pt idx="173">
                  <c:v>0.68136068291891383</c:v>
                </c:pt>
                <c:pt idx="174">
                  <c:v>0.68229518563095759</c:v>
                </c:pt>
                <c:pt idx="175">
                  <c:v>0.68442804323784356</c:v>
                </c:pt>
                <c:pt idx="176">
                  <c:v>0.67750146952689916</c:v>
                </c:pt>
                <c:pt idx="177">
                  <c:v>0.67843772187458007</c:v>
                </c:pt>
                <c:pt idx="178">
                  <c:v>0.67829383923227238</c:v>
                </c:pt>
                <c:pt idx="179">
                  <c:v>0.68419310482305407</c:v>
                </c:pt>
                <c:pt idx="180">
                  <c:v>0.68102641760004079</c:v>
                </c:pt>
                <c:pt idx="181">
                  <c:v>0.6907869010170693</c:v>
                </c:pt>
                <c:pt idx="182">
                  <c:v>0.69069796867498057</c:v>
                </c:pt>
                <c:pt idx="183">
                  <c:v>0.690195184570086</c:v>
                </c:pt>
                <c:pt idx="184">
                  <c:v>0.69098580041517987</c:v>
                </c:pt>
                <c:pt idx="185">
                  <c:v>0.6926817821434581</c:v>
                </c:pt>
                <c:pt idx="186">
                  <c:v>0.68874269447450687</c:v>
                </c:pt>
                <c:pt idx="187">
                  <c:v>0.69354989507375686</c:v>
                </c:pt>
                <c:pt idx="188">
                  <c:v>0.69364806097865861</c:v>
                </c:pt>
                <c:pt idx="189">
                  <c:v>0.69440565397002996</c:v>
                </c:pt>
                <c:pt idx="190">
                  <c:v>0.69616029895046716</c:v>
                </c:pt>
                <c:pt idx="191">
                  <c:v>0.69352676953795633</c:v>
                </c:pt>
                <c:pt idx="192">
                  <c:v>0.70126959800706445</c:v>
                </c:pt>
                <c:pt idx="193">
                  <c:v>0.69766314694227782</c:v>
                </c:pt>
                <c:pt idx="194">
                  <c:v>0.69916838109463431</c:v>
                </c:pt>
                <c:pt idx="195">
                  <c:v>0.69534952978094577</c:v>
                </c:pt>
                <c:pt idx="196">
                  <c:v>0.70228191157399578</c:v>
                </c:pt>
                <c:pt idx="197">
                  <c:v>0.70421398723734274</c:v>
                </c:pt>
                <c:pt idx="198">
                  <c:v>0.70079891238889103</c:v>
                </c:pt>
                <c:pt idx="199">
                  <c:v>0.69926108644621221</c:v>
                </c:pt>
                <c:pt idx="200">
                  <c:v>0.70584731128721323</c:v>
                </c:pt>
                <c:pt idx="201">
                  <c:v>0.70362336611970488</c:v>
                </c:pt>
                <c:pt idx="202">
                  <c:v>0.71028651188586167</c:v>
                </c:pt>
                <c:pt idx="203">
                  <c:v>0.70783446430158992</c:v>
                </c:pt>
                <c:pt idx="204">
                  <c:v>0.70924092258751559</c:v>
                </c:pt>
                <c:pt idx="205">
                  <c:v>0.71024039256868798</c:v>
                </c:pt>
                <c:pt idx="206">
                  <c:v>0.71572586741657362</c:v>
                </c:pt>
                <c:pt idx="207">
                  <c:v>0.70843947228315285</c:v>
                </c:pt>
                <c:pt idx="208">
                  <c:v>0.71593590816501707</c:v>
                </c:pt>
                <c:pt idx="209">
                  <c:v>0.71623855710946693</c:v>
                </c:pt>
                <c:pt idx="210">
                  <c:v>0.71825507653397425</c:v>
                </c:pt>
                <c:pt idx="211">
                  <c:v>0.71738522113028325</c:v>
                </c:pt>
                <c:pt idx="212">
                  <c:v>0.72003172619886491</c:v>
                </c:pt>
                <c:pt idx="213">
                  <c:v>0.72223757133177491</c:v>
                </c:pt>
                <c:pt idx="214">
                  <c:v>0.71845238579637916</c:v>
                </c:pt>
                <c:pt idx="215">
                  <c:v>0.72042401403170586</c:v>
                </c:pt>
                <c:pt idx="216">
                  <c:v>0.71869634477797939</c:v>
                </c:pt>
                <c:pt idx="217">
                  <c:v>0.71840000156826012</c:v>
                </c:pt>
                <c:pt idx="218">
                  <c:v>0.72292369022500202</c:v>
                </c:pt>
                <c:pt idx="219">
                  <c:v>0.72355184182984922</c:v>
                </c:pt>
                <c:pt idx="220">
                  <c:v>0.72731421588085532</c:v>
                </c:pt>
                <c:pt idx="221">
                  <c:v>0.72652332198920289</c:v>
                </c:pt>
                <c:pt idx="222">
                  <c:v>0.72584963137605263</c:v>
                </c:pt>
                <c:pt idx="223">
                  <c:v>0.73065977604153143</c:v>
                </c:pt>
                <c:pt idx="224">
                  <c:v>0.72729471348482277</c:v>
                </c:pt>
                <c:pt idx="225">
                  <c:v>0.73009742056809357</c:v>
                </c:pt>
                <c:pt idx="226">
                  <c:v>0.72838646943202012</c:v>
                </c:pt>
                <c:pt idx="227">
                  <c:v>0.73489457037430905</c:v>
                </c:pt>
                <c:pt idx="228">
                  <c:v>0.72860656910979371</c:v>
                </c:pt>
                <c:pt idx="229">
                  <c:v>0.72969263035075627</c:v>
                </c:pt>
                <c:pt idx="230">
                  <c:v>0.73453535425460448</c:v>
                </c:pt>
                <c:pt idx="231">
                  <c:v>0.73696144001864061</c:v>
                </c:pt>
                <c:pt idx="232">
                  <c:v>0.73384846897283684</c:v>
                </c:pt>
                <c:pt idx="233">
                  <c:v>0.73967752900528494</c:v>
                </c:pt>
                <c:pt idx="234">
                  <c:v>0.74366822741138083</c:v>
                </c:pt>
                <c:pt idx="235">
                  <c:v>0.7413930976489046</c:v>
                </c:pt>
                <c:pt idx="236">
                  <c:v>0.74486222894795751</c:v>
                </c:pt>
                <c:pt idx="237">
                  <c:v>0.74231359477839864</c:v>
                </c:pt>
                <c:pt idx="238">
                  <c:v>0.73851891793621482</c:v>
                </c:pt>
                <c:pt idx="239">
                  <c:v>0.7399741803700991</c:v>
                </c:pt>
                <c:pt idx="240">
                  <c:v>0.74234699808172755</c:v>
                </c:pt>
                <c:pt idx="241">
                  <c:v>0.74784846166395236</c:v>
                </c:pt>
                <c:pt idx="242">
                  <c:v>0.75136712259130423</c:v>
                </c:pt>
                <c:pt idx="243">
                  <c:v>0.75069019299829298</c:v>
                </c:pt>
                <c:pt idx="244">
                  <c:v>0.75300597869692454</c:v>
                </c:pt>
                <c:pt idx="245">
                  <c:v>0.74657915926724761</c:v>
                </c:pt>
                <c:pt idx="246">
                  <c:v>0.75013372036383674</c:v>
                </c:pt>
                <c:pt idx="247">
                  <c:v>0.75274069450690828</c:v>
                </c:pt>
                <c:pt idx="248">
                  <c:v>0.75075908856147355</c:v>
                </c:pt>
                <c:pt idx="249">
                  <c:v>0.75167520423771417</c:v>
                </c:pt>
                <c:pt idx="250">
                  <c:v>0.75135692715614377</c:v>
                </c:pt>
                <c:pt idx="251">
                  <c:v>0.75747560994860108</c:v>
                </c:pt>
                <c:pt idx="252">
                  <c:v>0.7523538993073382</c:v>
                </c:pt>
                <c:pt idx="253">
                  <c:v>0.75697870067353756</c:v>
                </c:pt>
                <c:pt idx="254">
                  <c:v>0.75871024544144272</c:v>
                </c:pt>
                <c:pt idx="255">
                  <c:v>0.76297638055938888</c:v>
                </c:pt>
                <c:pt idx="256">
                  <c:v>0.7646381904988655</c:v>
                </c:pt>
                <c:pt idx="257">
                  <c:v>0.758080185571811</c:v>
                </c:pt>
                <c:pt idx="258">
                  <c:v>0.76354477114648711</c:v>
                </c:pt>
                <c:pt idx="259">
                  <c:v>0.76739503790846864</c:v>
                </c:pt>
                <c:pt idx="260">
                  <c:v>0.76423114707951645</c:v>
                </c:pt>
                <c:pt idx="261">
                  <c:v>0.76476703495745058</c:v>
                </c:pt>
                <c:pt idx="262">
                  <c:v>0.76601711670435646</c:v>
                </c:pt>
                <c:pt idx="263">
                  <c:v>0.77009227550614223</c:v>
                </c:pt>
                <c:pt idx="264">
                  <c:v>0.7649084461911938</c:v>
                </c:pt>
                <c:pt idx="265">
                  <c:v>0.76848494594267669</c:v>
                </c:pt>
                <c:pt idx="266">
                  <c:v>0.77475968757178548</c:v>
                </c:pt>
                <c:pt idx="267">
                  <c:v>0.77642853566439285</c:v>
                </c:pt>
                <c:pt idx="268">
                  <c:v>0.77662136801295556</c:v>
                </c:pt>
                <c:pt idx="269">
                  <c:v>0.77479974086925141</c:v>
                </c:pt>
                <c:pt idx="270">
                  <c:v>0.77498602149550666</c:v>
                </c:pt>
                <c:pt idx="271">
                  <c:v>0.77768952151964288</c:v>
                </c:pt>
                <c:pt idx="272">
                  <c:v>0.77313263923064757</c:v>
                </c:pt>
                <c:pt idx="273">
                  <c:v>0.78047772113230451</c:v>
                </c:pt>
                <c:pt idx="274">
                  <c:v>0.78039457551022551</c:v>
                </c:pt>
                <c:pt idx="275">
                  <c:v>0.7840514192301693</c:v>
                </c:pt>
                <c:pt idx="276">
                  <c:v>0.78572339321495044</c:v>
                </c:pt>
                <c:pt idx="277">
                  <c:v>0.78016014275652423</c:v>
                </c:pt>
                <c:pt idx="278">
                  <c:v>0.78563549162553226</c:v>
                </c:pt>
                <c:pt idx="279">
                  <c:v>0.77986619532113421</c:v>
                </c:pt>
                <c:pt idx="280">
                  <c:v>0.78493041990900025</c:v>
                </c:pt>
                <c:pt idx="281">
                  <c:v>0.78256480215997293</c:v>
                </c:pt>
                <c:pt idx="282">
                  <c:v>0.79185269881690201</c:v>
                </c:pt>
                <c:pt idx="283">
                  <c:v>0.7864120384125598</c:v>
                </c:pt>
                <c:pt idx="284">
                  <c:v>0.79210352039092535</c:v>
                </c:pt>
                <c:pt idx="285">
                  <c:v>0.79340781651228809</c:v>
                </c:pt>
                <c:pt idx="286">
                  <c:v>0.78632632888620391</c:v>
                </c:pt>
                <c:pt idx="287">
                  <c:v>0.79044456113577244</c:v>
                </c:pt>
                <c:pt idx="288">
                  <c:v>0.79287492479982014</c:v>
                </c:pt>
                <c:pt idx="289">
                  <c:v>0.79105187641172114</c:v>
                </c:pt>
                <c:pt idx="290">
                  <c:v>0.79150283041276104</c:v>
                </c:pt>
                <c:pt idx="291">
                  <c:v>0.79496096504842428</c:v>
                </c:pt>
                <c:pt idx="292">
                  <c:v>0.79959478667653483</c:v>
                </c:pt>
                <c:pt idx="293">
                  <c:v>0.79321863529853665</c:v>
                </c:pt>
                <c:pt idx="294">
                  <c:v>0.80284491854629503</c:v>
                </c:pt>
                <c:pt idx="295">
                  <c:v>0.79867644928571369</c:v>
                </c:pt>
                <c:pt idx="296">
                  <c:v>0.79946247047969032</c:v>
                </c:pt>
                <c:pt idx="297">
                  <c:v>0.79863950231667358</c:v>
                </c:pt>
                <c:pt idx="298">
                  <c:v>0.80405572742239695</c:v>
                </c:pt>
                <c:pt idx="299">
                  <c:v>0.8067087058124478</c:v>
                </c:pt>
                <c:pt idx="300">
                  <c:v>0.80405134875645079</c:v>
                </c:pt>
                <c:pt idx="301">
                  <c:v>0.80712557055533385</c:v>
                </c:pt>
                <c:pt idx="302">
                  <c:v>0.80620353850751114</c:v>
                </c:pt>
                <c:pt idx="303">
                  <c:v>0.80870548315008506</c:v>
                </c:pt>
                <c:pt idx="304">
                  <c:v>0.810130401083753</c:v>
                </c:pt>
                <c:pt idx="305">
                  <c:v>0.8105840180470083</c:v>
                </c:pt>
                <c:pt idx="306">
                  <c:v>0.80884204695676476</c:v>
                </c:pt>
                <c:pt idx="307">
                  <c:v>0.80751676865058397</c:v>
                </c:pt>
                <c:pt idx="308">
                  <c:v>0.81229919744476164</c:v>
                </c:pt>
                <c:pt idx="309">
                  <c:v>0.80951376238755812</c:v>
                </c:pt>
                <c:pt idx="310">
                  <c:v>0.81195877308467346</c:v>
                </c:pt>
                <c:pt idx="311">
                  <c:v>0.81202761349521657</c:v>
                </c:pt>
                <c:pt idx="312">
                  <c:v>0.8133310535206385</c:v>
                </c:pt>
                <c:pt idx="313">
                  <c:v>0.82066702308412098</c:v>
                </c:pt>
                <c:pt idx="314">
                  <c:v>0.81932156789160682</c:v>
                </c:pt>
                <c:pt idx="315">
                  <c:v>0.82061032908184861</c:v>
                </c:pt>
                <c:pt idx="316">
                  <c:v>0.82183107118153331</c:v>
                </c:pt>
                <c:pt idx="317">
                  <c:v>0.82534164138112365</c:v>
                </c:pt>
                <c:pt idx="318">
                  <c:v>0.8237886097003011</c:v>
                </c:pt>
                <c:pt idx="319">
                  <c:v>0.82451386003271343</c:v>
                </c:pt>
                <c:pt idx="320">
                  <c:v>0.82117504777314576</c:v>
                </c:pt>
                <c:pt idx="321">
                  <c:v>0.82879459794507959</c:v>
                </c:pt>
                <c:pt idx="322">
                  <c:v>0.82936216221017633</c:v>
                </c:pt>
                <c:pt idx="323">
                  <c:v>0.82688474164835934</c:v>
                </c:pt>
                <c:pt idx="324">
                  <c:v>0.82579911977175158</c:v>
                </c:pt>
                <c:pt idx="325">
                  <c:v>0.82983938372857347</c:v>
                </c:pt>
                <c:pt idx="326">
                  <c:v>0.82742623992426401</c:v>
                </c:pt>
                <c:pt idx="327">
                  <c:v>0.83441593023569849</c:v>
                </c:pt>
                <c:pt idx="328">
                  <c:v>0.83561477652089444</c:v>
                </c:pt>
                <c:pt idx="329">
                  <c:v>0.83833476174888422</c:v>
                </c:pt>
                <c:pt idx="330">
                  <c:v>0.83032843930357925</c:v>
                </c:pt>
                <c:pt idx="331">
                  <c:v>0.84037015633788681</c:v>
                </c:pt>
                <c:pt idx="332">
                  <c:v>0.83497552240006079</c:v>
                </c:pt>
                <c:pt idx="333">
                  <c:v>0.83428052295034061</c:v>
                </c:pt>
                <c:pt idx="334">
                  <c:v>0.84341527419198858</c:v>
                </c:pt>
                <c:pt idx="335">
                  <c:v>0.84418340560055727</c:v>
                </c:pt>
                <c:pt idx="336">
                  <c:v>0.83768320675526886</c:v>
                </c:pt>
                <c:pt idx="337">
                  <c:v>0.84501198147815137</c:v>
                </c:pt>
                <c:pt idx="338">
                  <c:v>0.83899905091644611</c:v>
                </c:pt>
                <c:pt idx="339">
                  <c:v>0.84645583278502223</c:v>
                </c:pt>
                <c:pt idx="340">
                  <c:v>0.84413480091104343</c:v>
                </c:pt>
                <c:pt idx="341">
                  <c:v>0.84697805411210103</c:v>
                </c:pt>
                <c:pt idx="342">
                  <c:v>0.84700616838889009</c:v>
                </c:pt>
                <c:pt idx="343">
                  <c:v>0.84869731723935093</c:v>
                </c:pt>
                <c:pt idx="344">
                  <c:v>0.85277690733877665</c:v>
                </c:pt>
                <c:pt idx="345">
                  <c:v>0.8548004814631972</c:v>
                </c:pt>
                <c:pt idx="346">
                  <c:v>0.84663764902625616</c:v>
                </c:pt>
                <c:pt idx="347">
                  <c:v>0.85686472640451417</c:v>
                </c:pt>
                <c:pt idx="348">
                  <c:v>0.85350620871446503</c:v>
                </c:pt>
                <c:pt idx="349">
                  <c:v>0.85038918823335607</c:v>
                </c:pt>
                <c:pt idx="350">
                  <c:v>0.85520173755660622</c:v>
                </c:pt>
                <c:pt idx="351">
                  <c:v>0.85555269538446732</c:v>
                </c:pt>
                <c:pt idx="352">
                  <c:v>0.8604054989908051</c:v>
                </c:pt>
                <c:pt idx="353">
                  <c:v>0.86262954196501818</c:v>
                </c:pt>
                <c:pt idx="354">
                  <c:v>0.85516459376613785</c:v>
                </c:pt>
                <c:pt idx="355">
                  <c:v>0.85689984061375091</c:v>
                </c:pt>
                <c:pt idx="356">
                  <c:v>0.86115670282368861</c:v>
                </c:pt>
                <c:pt idx="357">
                  <c:v>0.86685776928349989</c:v>
                </c:pt>
                <c:pt idx="358">
                  <c:v>0.85945324011223578</c:v>
                </c:pt>
                <c:pt idx="359">
                  <c:v>0.86429582438361652</c:v>
                </c:pt>
                <c:pt idx="360">
                  <c:v>0.8697888096607409</c:v>
                </c:pt>
                <c:pt idx="361">
                  <c:v>0.86176279990421145</c:v>
                </c:pt>
                <c:pt idx="362">
                  <c:v>0.86447421347019493</c:v>
                </c:pt>
                <c:pt idx="363">
                  <c:v>0.86646569715972543</c:v>
                </c:pt>
                <c:pt idx="364">
                  <c:v>0.86709504370451851</c:v>
                </c:pt>
                <c:pt idx="365">
                  <c:v>0.86925936290387162</c:v>
                </c:pt>
                <c:pt idx="366">
                  <c:v>0.8718432977109386</c:v>
                </c:pt>
                <c:pt idx="367">
                  <c:v>0.86998254998364355</c:v>
                </c:pt>
                <c:pt idx="368">
                  <c:v>0.87214768128899667</c:v>
                </c:pt>
                <c:pt idx="369">
                  <c:v>0.87636167490850303</c:v>
                </c:pt>
                <c:pt idx="370">
                  <c:v>0.87879015294898566</c:v>
                </c:pt>
                <c:pt idx="371">
                  <c:v>0.87171826753647574</c:v>
                </c:pt>
                <c:pt idx="372">
                  <c:v>0.87802055888005848</c:v>
                </c:pt>
                <c:pt idx="373">
                  <c:v>0.87693529766340195</c:v>
                </c:pt>
                <c:pt idx="374">
                  <c:v>0.88342555096680575</c:v>
                </c:pt>
                <c:pt idx="375">
                  <c:v>0.8774099156997297</c:v>
                </c:pt>
                <c:pt idx="376">
                  <c:v>0.88450972041445486</c:v>
                </c:pt>
                <c:pt idx="377">
                  <c:v>0.88214461277263201</c:v>
                </c:pt>
                <c:pt idx="378">
                  <c:v>0.88284743541607269</c:v>
                </c:pt>
                <c:pt idx="379">
                  <c:v>0.88387117466250664</c:v>
                </c:pt>
                <c:pt idx="380">
                  <c:v>0.88866828624384453</c:v>
                </c:pt>
                <c:pt idx="381">
                  <c:v>0.89052017563907127</c:v>
                </c:pt>
                <c:pt idx="382">
                  <c:v>0.88590313750800376</c:v>
                </c:pt>
                <c:pt idx="383">
                  <c:v>0.88980358020893946</c:v>
                </c:pt>
                <c:pt idx="384">
                  <c:v>0.88584123530054781</c:v>
                </c:pt>
                <c:pt idx="385">
                  <c:v>0.89170432583370873</c:v>
                </c:pt>
                <c:pt idx="386">
                  <c:v>0.89150801036553928</c:v>
                </c:pt>
                <c:pt idx="387">
                  <c:v>0.89225451860729987</c:v>
                </c:pt>
                <c:pt idx="388">
                  <c:v>0.89502616678623115</c:v>
                </c:pt>
                <c:pt idx="389">
                  <c:v>0.89076246088439204</c:v>
                </c:pt>
                <c:pt idx="390">
                  <c:v>0.89396422621524096</c:v>
                </c:pt>
                <c:pt idx="391">
                  <c:v>0.89940567389223514</c:v>
                </c:pt>
                <c:pt idx="392">
                  <c:v>0.89742435975670343</c:v>
                </c:pt>
                <c:pt idx="393">
                  <c:v>0.9025568790164018</c:v>
                </c:pt>
                <c:pt idx="394">
                  <c:v>0.89583656851271798</c:v>
                </c:pt>
                <c:pt idx="395">
                  <c:v>0.89730909100878065</c:v>
                </c:pt>
                <c:pt idx="396">
                  <c:v>0.89954024897602958</c:v>
                </c:pt>
                <c:pt idx="397">
                  <c:v>0.90350602733070429</c:v>
                </c:pt>
                <c:pt idx="398">
                  <c:v>0.89810920744446698</c:v>
                </c:pt>
                <c:pt idx="399">
                  <c:v>0.90171901496818452</c:v>
                </c:pt>
                <c:pt idx="400">
                  <c:v>0.90926429643666384</c:v>
                </c:pt>
                <c:pt idx="401">
                  <c:v>0.90321287351834112</c:v>
                </c:pt>
                <c:pt idx="402">
                  <c:v>0.90574513610546481</c:v>
                </c:pt>
                <c:pt idx="403">
                  <c:v>0.90639199403279902</c:v>
                </c:pt>
                <c:pt idx="404">
                  <c:v>0.9125915893300951</c:v>
                </c:pt>
                <c:pt idx="405">
                  <c:v>0.91484503188410393</c:v>
                </c:pt>
                <c:pt idx="406">
                  <c:v>0.91555761162290472</c:v>
                </c:pt>
                <c:pt idx="407">
                  <c:v>0.91429278974398032</c:v>
                </c:pt>
                <c:pt idx="408">
                  <c:v>0.91455469934666633</c:v>
                </c:pt>
                <c:pt idx="409">
                  <c:v>0.91777731582787903</c:v>
                </c:pt>
                <c:pt idx="410">
                  <c:v>0.91635269937919717</c:v>
                </c:pt>
                <c:pt idx="411">
                  <c:v>0.91805657214071557</c:v>
                </c:pt>
                <c:pt idx="412">
                  <c:v>0.91680651055062679</c:v>
                </c:pt>
                <c:pt idx="413">
                  <c:v>0.91316329759430592</c:v>
                </c:pt>
                <c:pt idx="414">
                  <c:v>0.91782744101468228</c:v>
                </c:pt>
                <c:pt idx="415">
                  <c:v>0.91874552983833147</c:v>
                </c:pt>
                <c:pt idx="416">
                  <c:v>0.91834674299891761</c:v>
                </c:pt>
                <c:pt idx="417">
                  <c:v>0.92030205323020176</c:v>
                </c:pt>
                <c:pt idx="418">
                  <c:v>0.92641766778251666</c:v>
                </c:pt>
                <c:pt idx="419">
                  <c:v>0.91944462110719893</c:v>
                </c:pt>
                <c:pt idx="420">
                  <c:v>0.92855893677349843</c:v>
                </c:pt>
                <c:pt idx="421">
                  <c:v>0.92804394144128077</c:v>
                </c:pt>
                <c:pt idx="422">
                  <c:v>0.93169527015832565</c:v>
                </c:pt>
                <c:pt idx="423">
                  <c:v>0.92921680967042386</c:v>
                </c:pt>
                <c:pt idx="424">
                  <c:v>0.92985723830025835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05A-4F1D-B6DC-08252566A9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9766192"/>
        <c:axId val="2009766608"/>
      </c:lineChart>
      <c:catAx>
        <c:axId val="20097661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H" dirty="0"/>
                  <a:t>Optimisation</a:t>
                </a:r>
                <a:r>
                  <a:rPr lang="en-CH" baseline="0" dirty="0"/>
                  <a:t> steps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2009766608"/>
        <c:crosses val="autoZero"/>
        <c:auto val="1"/>
        <c:lblAlgn val="ctr"/>
        <c:lblOffset val="100"/>
        <c:tickLblSkip val="100"/>
        <c:noMultiLvlLbl val="0"/>
      </c:catAx>
      <c:valAx>
        <c:axId val="2009766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H" dirty="0"/>
                  <a:t>V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200976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epsilon-greedy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2.5000000000000001E-2</c:v>
                </c:pt>
                <c:pt idx="1">
                  <c:v>2.5000000000000001E-2</c:v>
                </c:pt>
                <c:pt idx="2">
                  <c:v>0.9</c:v>
                </c:pt>
                <c:pt idx="3">
                  <c:v>2.5000000000000001E-2</c:v>
                </c:pt>
                <c:pt idx="4">
                  <c:v>2.5000000000000001E-2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76843508616"/>
          <c:y val="0.77312037345644724"/>
          <c:w val="0.73637030096071199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0.1</c:v>
                </c:pt>
                <c:pt idx="2">
                  <c:v>1</c:v>
                </c:pt>
                <c:pt idx="3">
                  <c:v>0.5</c:v>
                </c:pt>
                <c:pt idx="4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B6-40B0-B622-59123D3CD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0.1</c:v>
                </c:pt>
                <c:pt idx="2">
                  <c:v>1</c:v>
                </c:pt>
                <c:pt idx="3">
                  <c:v>0.5</c:v>
                </c:pt>
                <c:pt idx="4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00-4C68-8918-65541562F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softmax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9.3637129074492925E-3</c:v>
                </c:pt>
                <c:pt idx="1">
                  <c:v>9.3637129074492925E-3</c:v>
                </c:pt>
                <c:pt idx="2">
                  <c:v>0.84289457425025371</c:v>
                </c:pt>
                <c:pt idx="3">
                  <c:v>6.9188999967423837E-2</c:v>
                </c:pt>
                <c:pt idx="4">
                  <c:v>6.9188999967423837E-2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76843508616"/>
          <c:y val="0.77312037345644724"/>
          <c:w val="0.73637030096071199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10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00-4C68-8918-65541562F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softmax policy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2.8625185804698853E-20</c:v>
                </c:pt>
                <c:pt idx="1">
                  <c:v>2.8625185804698853E-20</c:v>
                </c:pt>
                <c:pt idx="2">
                  <c:v>0.99999999997222422</c:v>
                </c:pt>
                <c:pt idx="3">
                  <c:v>1.3887943864578274E-11</c:v>
                </c:pt>
                <c:pt idx="4">
                  <c:v>1.3887943864578274E-11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F-4C65-AEDB-2847E2F60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76843508616"/>
          <c:y val="0.77312037345644724"/>
          <c:w val="0.73637030096071199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Q(s,a) value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a5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10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00-4C68-8918-65541562F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926863"/>
        <c:axId val="509922287"/>
      </c:barChart>
      <c:catAx>
        <c:axId val="509926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2287"/>
        <c:crosses val="autoZero"/>
        <c:auto val="1"/>
        <c:lblAlgn val="ctr"/>
        <c:lblOffset val="100"/>
        <c:noMultiLvlLbl val="0"/>
      </c:catAx>
      <c:valAx>
        <c:axId val="50992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992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842032171863942"/>
          <c:y val="0.77312037345644724"/>
          <c:w val="0.43004468801712092"/>
          <c:h val="0.1256557913318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image" Target="../media/image44.png"/><Relationship Id="rId4" Type="http://schemas.openxmlformats.org/officeDocument/2006/relationships/image" Target="../media/image4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image" Target="../media/image44.png"/><Relationship Id="rId4" Type="http://schemas.openxmlformats.org/officeDocument/2006/relationships/image" Target="../media/image4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D7128D-EF87-44D4-B3E1-557F0A287C18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774D1F-BBBC-43C3-A97F-4852A1A37C19}">
      <dgm:prSet phldrT="[Text]"/>
      <dgm:spPr/>
      <dgm:t>
        <a:bodyPr/>
        <a:lstStyle/>
        <a:p>
          <a:r>
            <a:rPr lang="en-CH" dirty="0"/>
            <a:t>Cross vault</a:t>
          </a:r>
          <a:endParaRPr lang="en-US" dirty="0"/>
        </a:p>
      </dgm:t>
    </dgm:pt>
    <dgm:pt modelId="{36F4B4F1-3252-47F7-8564-643DDA293448}" type="parTrans" cxnId="{96E459B3-DEBE-4C6F-B69F-C1987C254374}">
      <dgm:prSet/>
      <dgm:spPr/>
      <dgm:t>
        <a:bodyPr/>
        <a:lstStyle/>
        <a:p>
          <a:endParaRPr lang="en-US"/>
        </a:p>
      </dgm:t>
    </dgm:pt>
    <dgm:pt modelId="{E8801F33-0C5F-453E-B4F2-35299AFD820F}" type="sibTrans" cxnId="{96E459B3-DEBE-4C6F-B69F-C1987C254374}">
      <dgm:prSet/>
      <dgm:spPr/>
      <dgm:t>
        <a:bodyPr/>
        <a:lstStyle/>
        <a:p>
          <a:endParaRPr lang="en-US"/>
        </a:p>
      </dgm:t>
    </dgm:pt>
    <dgm:pt modelId="{9C3FD773-893E-4308-9293-7BDF495DC070}">
      <dgm:prSet phldrT="[Text]"/>
      <dgm:spPr/>
      <dgm:t>
        <a:bodyPr/>
        <a:lstStyle/>
        <a:p>
          <a:r>
            <a:rPr lang="en-CH" dirty="0"/>
            <a:t>Armadillo vault</a:t>
          </a:r>
          <a:endParaRPr lang="en-US" dirty="0"/>
        </a:p>
      </dgm:t>
    </dgm:pt>
    <dgm:pt modelId="{31928FAB-DC5A-41BE-968D-4A1989A92F64}" type="parTrans" cxnId="{157442A6-9E49-4803-8D5C-893239756C92}">
      <dgm:prSet/>
      <dgm:spPr/>
      <dgm:t>
        <a:bodyPr/>
        <a:lstStyle/>
        <a:p>
          <a:endParaRPr lang="en-US"/>
        </a:p>
      </dgm:t>
    </dgm:pt>
    <dgm:pt modelId="{1BB65066-8FE6-4BB3-A6E3-0850BCD027A3}" type="sibTrans" cxnId="{157442A6-9E49-4803-8D5C-893239756C92}">
      <dgm:prSet/>
      <dgm:spPr/>
      <dgm:t>
        <a:bodyPr/>
        <a:lstStyle/>
        <a:p>
          <a:endParaRPr lang="en-US"/>
        </a:p>
      </dgm:t>
    </dgm:pt>
    <dgm:pt modelId="{C836F9F1-1AEA-4768-B9F2-B0CB605BD53C}">
      <dgm:prSet phldrT="[Text]"/>
      <dgm:spPr/>
      <dgm:t>
        <a:bodyPr/>
        <a:lstStyle/>
        <a:p>
          <a:r>
            <a:rPr lang="en-CH" dirty="0"/>
            <a:t>Roman arch</a:t>
          </a:r>
          <a:endParaRPr lang="en-US" dirty="0"/>
        </a:p>
      </dgm:t>
    </dgm:pt>
    <dgm:pt modelId="{8FE0DDED-190B-42F4-AAC3-BCC68ED26024}" type="parTrans" cxnId="{30AB8ED0-70C3-4325-B38D-3C58CDD96D1A}">
      <dgm:prSet/>
      <dgm:spPr/>
      <dgm:t>
        <a:bodyPr/>
        <a:lstStyle/>
        <a:p>
          <a:endParaRPr lang="en-US"/>
        </a:p>
      </dgm:t>
    </dgm:pt>
    <dgm:pt modelId="{B7231B8C-A697-4612-9124-AA149286FC25}" type="sibTrans" cxnId="{30AB8ED0-70C3-4325-B38D-3C58CDD96D1A}">
      <dgm:prSet/>
      <dgm:spPr/>
      <dgm:t>
        <a:bodyPr/>
        <a:lstStyle/>
        <a:p>
          <a:endParaRPr lang="en-US"/>
        </a:p>
      </dgm:t>
    </dgm:pt>
    <dgm:pt modelId="{655A2EA5-E7CA-428C-98B2-FFDA407AFF7A}">
      <dgm:prSet phldrT="[Text]"/>
      <dgm:spPr/>
      <dgm:t>
        <a:bodyPr/>
        <a:lstStyle/>
        <a:p>
          <a:r>
            <a:rPr lang="en-CH" dirty="0"/>
            <a:t>Dome</a:t>
          </a:r>
          <a:endParaRPr lang="en-US" dirty="0"/>
        </a:p>
      </dgm:t>
    </dgm:pt>
    <dgm:pt modelId="{B6C2B620-0C46-47DA-BC8C-359826129AA9}" type="parTrans" cxnId="{DABBF66B-B2B3-47BC-BAEE-E0FB7561DBA1}">
      <dgm:prSet/>
      <dgm:spPr/>
      <dgm:t>
        <a:bodyPr/>
        <a:lstStyle/>
        <a:p>
          <a:endParaRPr lang="en-US"/>
        </a:p>
      </dgm:t>
    </dgm:pt>
    <dgm:pt modelId="{C7805CB3-382C-425B-A066-5B03BE5A711F}" type="sibTrans" cxnId="{DABBF66B-B2B3-47BC-BAEE-E0FB7561DBA1}">
      <dgm:prSet/>
      <dgm:spPr/>
      <dgm:t>
        <a:bodyPr/>
        <a:lstStyle/>
        <a:p>
          <a:endParaRPr lang="en-US"/>
        </a:p>
      </dgm:t>
    </dgm:pt>
    <dgm:pt modelId="{486FFB5A-9E4C-4287-BFAE-72562E04C922}">
      <dgm:prSet phldrT="[Text]"/>
      <dgm:spPr/>
      <dgm:t>
        <a:bodyPr/>
        <a:lstStyle/>
        <a:p>
          <a:r>
            <a:rPr lang="en-CH" dirty="0"/>
            <a:t>Flying buttress</a:t>
          </a:r>
          <a:endParaRPr lang="en-US" dirty="0"/>
        </a:p>
      </dgm:t>
    </dgm:pt>
    <dgm:pt modelId="{E485B705-AC8C-40B5-95C9-0E43C3707678}" type="parTrans" cxnId="{D7175FD8-EF3A-48F7-9162-563555C6EB7C}">
      <dgm:prSet/>
      <dgm:spPr/>
      <dgm:t>
        <a:bodyPr/>
        <a:lstStyle/>
        <a:p>
          <a:endParaRPr lang="en-US"/>
        </a:p>
      </dgm:t>
    </dgm:pt>
    <dgm:pt modelId="{C12627DE-D6F8-46D7-954F-93CC9D1BE578}" type="sibTrans" cxnId="{D7175FD8-EF3A-48F7-9162-563555C6EB7C}">
      <dgm:prSet/>
      <dgm:spPr/>
      <dgm:t>
        <a:bodyPr/>
        <a:lstStyle/>
        <a:p>
          <a:endParaRPr lang="en-US"/>
        </a:p>
      </dgm:t>
    </dgm:pt>
    <dgm:pt modelId="{19FD919B-9A9B-4027-BE63-86AC97C2962D}">
      <dgm:prSet phldrT="[Text]"/>
      <dgm:spPr/>
      <dgm:t>
        <a:bodyPr/>
        <a:lstStyle/>
        <a:p>
          <a:r>
            <a:rPr lang="en-CH" dirty="0"/>
            <a:t>Automated construction</a:t>
          </a:r>
          <a:endParaRPr lang="en-US" dirty="0"/>
        </a:p>
      </dgm:t>
    </dgm:pt>
    <dgm:pt modelId="{60575E62-E2E5-48BC-BC4D-487E1D494653}" type="parTrans" cxnId="{6E8662A4-60E2-4952-A6D6-0E19E4D0E44A}">
      <dgm:prSet/>
      <dgm:spPr/>
      <dgm:t>
        <a:bodyPr/>
        <a:lstStyle/>
        <a:p>
          <a:endParaRPr lang="en-US"/>
        </a:p>
      </dgm:t>
    </dgm:pt>
    <dgm:pt modelId="{30052AA5-3135-41C3-841C-1E25C18BFFAC}" type="sibTrans" cxnId="{6E8662A4-60E2-4952-A6D6-0E19E4D0E44A}">
      <dgm:prSet/>
      <dgm:spPr/>
      <dgm:t>
        <a:bodyPr/>
        <a:lstStyle/>
        <a:p>
          <a:endParaRPr lang="en-US"/>
        </a:p>
      </dgm:t>
    </dgm:pt>
    <dgm:pt modelId="{07B30ECF-354A-45AF-8685-DE3E4FC6A2C1}" type="pres">
      <dgm:prSet presAssocID="{6BD7128D-EF87-44D4-B3E1-557F0A287C18}" presName="Name0" presStyleCnt="0">
        <dgm:presLayoutVars>
          <dgm:dir/>
          <dgm:resizeHandles val="exact"/>
        </dgm:presLayoutVars>
      </dgm:prSet>
      <dgm:spPr/>
    </dgm:pt>
    <dgm:pt modelId="{D3D64299-A886-4D1B-B83C-401773F0C640}" type="pres">
      <dgm:prSet presAssocID="{C0774D1F-BBBC-43C3-A97F-4852A1A37C19}" presName="composite" presStyleCnt="0"/>
      <dgm:spPr/>
    </dgm:pt>
    <dgm:pt modelId="{96117392-D1FF-42CC-A61B-105D2B508B75}" type="pres">
      <dgm:prSet presAssocID="{C0774D1F-BBBC-43C3-A97F-4852A1A37C19}" presName="rect1" presStyleLbl="bgImgPlace1" presStyleIdx="0" presStyleCnt="6"/>
      <dgm:spPr>
        <a:blipFill rotWithShape="1">
          <a:blip xmlns:r="http://schemas.openxmlformats.org/officeDocument/2006/relationships" r:embed="rId1"/>
          <a:srcRect/>
          <a:stretch>
            <a:fillRect l="-9000" r="-9000"/>
          </a:stretch>
        </a:blipFill>
      </dgm:spPr>
    </dgm:pt>
    <dgm:pt modelId="{68B2189C-E400-4763-AD19-C0236444B7A6}" type="pres">
      <dgm:prSet presAssocID="{C0774D1F-BBBC-43C3-A97F-4852A1A37C19}" presName="wedgeRectCallout1" presStyleLbl="node1" presStyleIdx="0" presStyleCnt="6">
        <dgm:presLayoutVars>
          <dgm:bulletEnabled val="1"/>
        </dgm:presLayoutVars>
      </dgm:prSet>
      <dgm:spPr/>
    </dgm:pt>
    <dgm:pt modelId="{640A28A3-F48C-4877-A6C8-5C478D37CA2F}" type="pres">
      <dgm:prSet presAssocID="{E8801F33-0C5F-453E-B4F2-35299AFD820F}" presName="sibTrans" presStyleCnt="0"/>
      <dgm:spPr/>
    </dgm:pt>
    <dgm:pt modelId="{E5F964A2-30A0-457C-A35A-51B02837F992}" type="pres">
      <dgm:prSet presAssocID="{C836F9F1-1AEA-4768-B9F2-B0CB605BD53C}" presName="composite" presStyleCnt="0"/>
      <dgm:spPr/>
    </dgm:pt>
    <dgm:pt modelId="{F7B28D4B-BFD2-41ED-B67D-18628416B41F}" type="pres">
      <dgm:prSet presAssocID="{C836F9F1-1AEA-4768-B9F2-B0CB605BD53C}" presName="rect1" presStyleLbl="bgImgPlace1" presStyleIdx="1" presStyleCnt="6"/>
      <dgm:spPr>
        <a:blipFill rotWithShape="1">
          <a:blip xmlns:r="http://schemas.openxmlformats.org/officeDocument/2006/relationships" r:embed="rId2"/>
          <a:srcRect/>
          <a:stretch>
            <a:fillRect l="-28000" r="-28000"/>
          </a:stretch>
        </a:blipFill>
      </dgm:spPr>
    </dgm:pt>
    <dgm:pt modelId="{8EBF7D10-3AAD-4224-9EBE-C262F6674D58}" type="pres">
      <dgm:prSet presAssocID="{C836F9F1-1AEA-4768-B9F2-B0CB605BD53C}" presName="wedgeRectCallout1" presStyleLbl="node1" presStyleIdx="1" presStyleCnt="6">
        <dgm:presLayoutVars>
          <dgm:bulletEnabled val="1"/>
        </dgm:presLayoutVars>
      </dgm:prSet>
      <dgm:spPr/>
    </dgm:pt>
    <dgm:pt modelId="{B7409B99-DB87-4A23-99D3-2BAE268536D8}" type="pres">
      <dgm:prSet presAssocID="{B7231B8C-A697-4612-9124-AA149286FC25}" presName="sibTrans" presStyleCnt="0"/>
      <dgm:spPr/>
    </dgm:pt>
    <dgm:pt modelId="{AF7361A1-AFC6-4D0C-926B-0244362FAA9C}" type="pres">
      <dgm:prSet presAssocID="{655A2EA5-E7CA-428C-98B2-FFDA407AFF7A}" presName="composite" presStyleCnt="0"/>
      <dgm:spPr/>
    </dgm:pt>
    <dgm:pt modelId="{5DB17F31-12AB-494B-A50C-F59219597D32}" type="pres">
      <dgm:prSet presAssocID="{655A2EA5-E7CA-428C-98B2-FFDA407AFF7A}" presName="rect1" presStyleLbl="bgImgPlace1" presStyleIdx="2" presStyleCnt="6"/>
      <dgm:spPr>
        <a:blipFill rotWithShape="1">
          <a:blip xmlns:r="http://schemas.openxmlformats.org/officeDocument/2006/relationships" r:embed="rId3"/>
          <a:srcRect/>
          <a:stretch>
            <a:fillRect l="-18000" r="-18000"/>
          </a:stretch>
        </a:blipFill>
      </dgm:spPr>
    </dgm:pt>
    <dgm:pt modelId="{6E481B52-3E32-4F57-9BB0-68573C294FE8}" type="pres">
      <dgm:prSet presAssocID="{655A2EA5-E7CA-428C-98B2-FFDA407AFF7A}" presName="wedgeRectCallout1" presStyleLbl="node1" presStyleIdx="2" presStyleCnt="6">
        <dgm:presLayoutVars>
          <dgm:bulletEnabled val="1"/>
        </dgm:presLayoutVars>
      </dgm:prSet>
      <dgm:spPr/>
    </dgm:pt>
    <dgm:pt modelId="{056BBEC5-99C2-403E-B67B-E0BBD13E554A}" type="pres">
      <dgm:prSet presAssocID="{C7805CB3-382C-425B-A066-5B03BE5A711F}" presName="sibTrans" presStyleCnt="0"/>
      <dgm:spPr/>
    </dgm:pt>
    <dgm:pt modelId="{A59EEC11-A499-4E6F-936D-9365151A7492}" type="pres">
      <dgm:prSet presAssocID="{486FFB5A-9E4C-4287-BFAE-72562E04C922}" presName="composite" presStyleCnt="0"/>
      <dgm:spPr/>
    </dgm:pt>
    <dgm:pt modelId="{D8F7F9F3-8DFE-42CE-ADCF-A51A4000E0C1}" type="pres">
      <dgm:prSet presAssocID="{486FFB5A-9E4C-4287-BFAE-72562E04C922}" presName="rect1" presStyleLbl="bgImgPlace1" presStyleIdx="3" presStyleCnt="6"/>
      <dgm:spPr>
        <a:blipFill rotWithShape="1">
          <a:blip xmlns:r="http://schemas.openxmlformats.org/officeDocument/2006/relationships" r:embed="rId4"/>
          <a:srcRect/>
          <a:stretch>
            <a:fillRect l="-3000" r="-3000"/>
          </a:stretch>
        </a:blipFill>
      </dgm:spPr>
    </dgm:pt>
    <dgm:pt modelId="{C6EF17FD-7593-4995-9FFF-073BB0D50084}" type="pres">
      <dgm:prSet presAssocID="{486FFB5A-9E4C-4287-BFAE-72562E04C922}" presName="wedgeRectCallout1" presStyleLbl="node1" presStyleIdx="3" presStyleCnt="6">
        <dgm:presLayoutVars>
          <dgm:bulletEnabled val="1"/>
        </dgm:presLayoutVars>
      </dgm:prSet>
      <dgm:spPr/>
    </dgm:pt>
    <dgm:pt modelId="{FB57CA6B-1FE9-4CD0-B391-9D018C898BC8}" type="pres">
      <dgm:prSet presAssocID="{C12627DE-D6F8-46D7-954F-93CC9D1BE578}" presName="sibTrans" presStyleCnt="0"/>
      <dgm:spPr/>
    </dgm:pt>
    <dgm:pt modelId="{7F8A08B7-DE13-431D-B301-64F6CAD93357}" type="pres">
      <dgm:prSet presAssocID="{9C3FD773-893E-4308-9293-7BDF495DC070}" presName="composite" presStyleCnt="0"/>
      <dgm:spPr/>
    </dgm:pt>
    <dgm:pt modelId="{B7F662F4-683F-4EC1-B990-7B4D4ADD58E8}" type="pres">
      <dgm:prSet presAssocID="{9C3FD773-893E-4308-9293-7BDF495DC070}" presName="rect1" presStyleLbl="bgImgPlace1" presStyleIdx="4" presStyleCnt="6"/>
      <dgm:spPr>
        <a:blipFill rotWithShape="1">
          <a:blip xmlns:r="http://schemas.openxmlformats.org/officeDocument/2006/relationships" r:embed="rId5"/>
          <a:srcRect/>
          <a:stretch>
            <a:fillRect l="-10000" r="-10000"/>
          </a:stretch>
        </a:blipFill>
      </dgm:spPr>
    </dgm:pt>
    <dgm:pt modelId="{B1E1B856-4177-4627-A063-87983953401C}" type="pres">
      <dgm:prSet presAssocID="{9C3FD773-893E-4308-9293-7BDF495DC070}" presName="wedgeRectCallout1" presStyleLbl="node1" presStyleIdx="4" presStyleCnt="6">
        <dgm:presLayoutVars>
          <dgm:bulletEnabled val="1"/>
        </dgm:presLayoutVars>
      </dgm:prSet>
      <dgm:spPr/>
    </dgm:pt>
    <dgm:pt modelId="{9C514018-DDD0-4A84-9B52-07BDD597AAAD}" type="pres">
      <dgm:prSet presAssocID="{1BB65066-8FE6-4BB3-A6E3-0850BCD027A3}" presName="sibTrans" presStyleCnt="0"/>
      <dgm:spPr/>
    </dgm:pt>
    <dgm:pt modelId="{0CE6A548-69A4-476F-AD46-1C1BCEA2E343}" type="pres">
      <dgm:prSet presAssocID="{19FD919B-9A9B-4027-BE63-86AC97C2962D}" presName="composite" presStyleCnt="0"/>
      <dgm:spPr/>
    </dgm:pt>
    <dgm:pt modelId="{69790BA8-356E-4921-929D-4140A2291B28}" type="pres">
      <dgm:prSet presAssocID="{19FD919B-9A9B-4027-BE63-86AC97C2962D}" presName="rect1" presStyleLbl="bgImgPlace1" presStyleIdx="5" presStyleCnt="6"/>
      <dgm:spPr>
        <a:blipFill rotWithShape="1">
          <a:blip xmlns:r="http://schemas.openxmlformats.org/officeDocument/2006/relationships" r:embed="rId6"/>
          <a:srcRect/>
          <a:stretch>
            <a:fillRect l="-10000" r="-10000"/>
          </a:stretch>
        </a:blipFill>
      </dgm:spPr>
    </dgm:pt>
    <dgm:pt modelId="{5ADF2645-7140-4B0E-B739-A4E7891C45AB}" type="pres">
      <dgm:prSet presAssocID="{19FD919B-9A9B-4027-BE63-86AC97C2962D}" presName="wedgeRectCallout1" presStyleLbl="node1" presStyleIdx="5" presStyleCnt="6">
        <dgm:presLayoutVars>
          <dgm:bulletEnabled val="1"/>
        </dgm:presLayoutVars>
      </dgm:prSet>
      <dgm:spPr/>
    </dgm:pt>
  </dgm:ptLst>
  <dgm:cxnLst>
    <dgm:cxn modelId="{476AF60E-338B-4EDF-85CB-38A53CBE4058}" type="presOf" srcId="{C0774D1F-BBBC-43C3-A97F-4852A1A37C19}" destId="{68B2189C-E400-4763-AD19-C0236444B7A6}" srcOrd="0" destOrd="0" presId="urn:microsoft.com/office/officeart/2008/layout/BendingPictureCaptionList"/>
    <dgm:cxn modelId="{BF45EF1F-13C0-4D90-9DC8-A50136504510}" type="presOf" srcId="{19FD919B-9A9B-4027-BE63-86AC97C2962D}" destId="{5ADF2645-7140-4B0E-B739-A4E7891C45AB}" srcOrd="0" destOrd="0" presId="urn:microsoft.com/office/officeart/2008/layout/BendingPictureCaptionList"/>
    <dgm:cxn modelId="{DABBF66B-B2B3-47BC-BAEE-E0FB7561DBA1}" srcId="{6BD7128D-EF87-44D4-B3E1-557F0A287C18}" destId="{655A2EA5-E7CA-428C-98B2-FFDA407AFF7A}" srcOrd="2" destOrd="0" parTransId="{B6C2B620-0C46-47DA-BC8C-359826129AA9}" sibTransId="{C7805CB3-382C-425B-A066-5B03BE5A711F}"/>
    <dgm:cxn modelId="{5159266D-EB7E-4C98-AE0E-1CF30821A8BB}" type="presOf" srcId="{6BD7128D-EF87-44D4-B3E1-557F0A287C18}" destId="{07B30ECF-354A-45AF-8685-DE3E4FC6A2C1}" srcOrd="0" destOrd="0" presId="urn:microsoft.com/office/officeart/2008/layout/BendingPictureCaptionList"/>
    <dgm:cxn modelId="{DE74C174-0891-4430-9955-B446C09EFA3B}" type="presOf" srcId="{9C3FD773-893E-4308-9293-7BDF495DC070}" destId="{B1E1B856-4177-4627-A063-87983953401C}" srcOrd="0" destOrd="0" presId="urn:microsoft.com/office/officeart/2008/layout/BendingPictureCaptionList"/>
    <dgm:cxn modelId="{81E03E8C-62A7-4689-94E9-00E65487711F}" type="presOf" srcId="{486FFB5A-9E4C-4287-BFAE-72562E04C922}" destId="{C6EF17FD-7593-4995-9FFF-073BB0D50084}" srcOrd="0" destOrd="0" presId="urn:microsoft.com/office/officeart/2008/layout/BendingPictureCaptionList"/>
    <dgm:cxn modelId="{AA90B48D-1B43-497D-93B1-069E6EADFD7A}" type="presOf" srcId="{C836F9F1-1AEA-4768-B9F2-B0CB605BD53C}" destId="{8EBF7D10-3AAD-4224-9EBE-C262F6674D58}" srcOrd="0" destOrd="0" presId="urn:microsoft.com/office/officeart/2008/layout/BendingPictureCaptionList"/>
    <dgm:cxn modelId="{6E8662A4-60E2-4952-A6D6-0E19E4D0E44A}" srcId="{6BD7128D-EF87-44D4-B3E1-557F0A287C18}" destId="{19FD919B-9A9B-4027-BE63-86AC97C2962D}" srcOrd="5" destOrd="0" parTransId="{60575E62-E2E5-48BC-BC4D-487E1D494653}" sibTransId="{30052AA5-3135-41C3-841C-1E25C18BFFAC}"/>
    <dgm:cxn modelId="{157442A6-9E49-4803-8D5C-893239756C92}" srcId="{6BD7128D-EF87-44D4-B3E1-557F0A287C18}" destId="{9C3FD773-893E-4308-9293-7BDF495DC070}" srcOrd="4" destOrd="0" parTransId="{31928FAB-DC5A-41BE-968D-4A1989A92F64}" sibTransId="{1BB65066-8FE6-4BB3-A6E3-0850BCD027A3}"/>
    <dgm:cxn modelId="{96E459B3-DEBE-4C6F-B69F-C1987C254374}" srcId="{6BD7128D-EF87-44D4-B3E1-557F0A287C18}" destId="{C0774D1F-BBBC-43C3-A97F-4852A1A37C19}" srcOrd="0" destOrd="0" parTransId="{36F4B4F1-3252-47F7-8564-643DDA293448}" sibTransId="{E8801F33-0C5F-453E-B4F2-35299AFD820F}"/>
    <dgm:cxn modelId="{30AB8ED0-70C3-4325-B38D-3C58CDD96D1A}" srcId="{6BD7128D-EF87-44D4-B3E1-557F0A287C18}" destId="{C836F9F1-1AEA-4768-B9F2-B0CB605BD53C}" srcOrd="1" destOrd="0" parTransId="{8FE0DDED-190B-42F4-AAC3-BCC68ED26024}" sibTransId="{B7231B8C-A697-4612-9124-AA149286FC25}"/>
    <dgm:cxn modelId="{D7175FD8-EF3A-48F7-9162-563555C6EB7C}" srcId="{6BD7128D-EF87-44D4-B3E1-557F0A287C18}" destId="{486FFB5A-9E4C-4287-BFAE-72562E04C922}" srcOrd="3" destOrd="0" parTransId="{E485B705-AC8C-40B5-95C9-0E43C3707678}" sibTransId="{C12627DE-D6F8-46D7-954F-93CC9D1BE578}"/>
    <dgm:cxn modelId="{AB8420FC-0AEF-4F31-82DA-4C377D647EB9}" type="presOf" srcId="{655A2EA5-E7CA-428C-98B2-FFDA407AFF7A}" destId="{6E481B52-3E32-4F57-9BB0-68573C294FE8}" srcOrd="0" destOrd="0" presId="urn:microsoft.com/office/officeart/2008/layout/BendingPictureCaptionList"/>
    <dgm:cxn modelId="{EC0F325E-2A34-46F4-8B74-AE1C05435275}" type="presParOf" srcId="{07B30ECF-354A-45AF-8685-DE3E4FC6A2C1}" destId="{D3D64299-A886-4D1B-B83C-401773F0C640}" srcOrd="0" destOrd="0" presId="urn:microsoft.com/office/officeart/2008/layout/BendingPictureCaptionList"/>
    <dgm:cxn modelId="{0B3C57F6-0F50-460C-AA6C-3B1C4779D865}" type="presParOf" srcId="{D3D64299-A886-4D1B-B83C-401773F0C640}" destId="{96117392-D1FF-42CC-A61B-105D2B508B75}" srcOrd="0" destOrd="0" presId="urn:microsoft.com/office/officeart/2008/layout/BendingPictureCaptionList"/>
    <dgm:cxn modelId="{5E0AC8E1-B4D8-46B8-8C8F-E087A7991E39}" type="presParOf" srcId="{D3D64299-A886-4D1B-B83C-401773F0C640}" destId="{68B2189C-E400-4763-AD19-C0236444B7A6}" srcOrd="1" destOrd="0" presId="urn:microsoft.com/office/officeart/2008/layout/BendingPictureCaptionList"/>
    <dgm:cxn modelId="{B403A6BC-0E85-415F-84F6-00D163E14B2D}" type="presParOf" srcId="{07B30ECF-354A-45AF-8685-DE3E4FC6A2C1}" destId="{640A28A3-F48C-4877-A6C8-5C478D37CA2F}" srcOrd="1" destOrd="0" presId="urn:microsoft.com/office/officeart/2008/layout/BendingPictureCaptionList"/>
    <dgm:cxn modelId="{B82DC2E8-C98C-493B-9881-E82DF2CC81EB}" type="presParOf" srcId="{07B30ECF-354A-45AF-8685-DE3E4FC6A2C1}" destId="{E5F964A2-30A0-457C-A35A-51B02837F992}" srcOrd="2" destOrd="0" presId="urn:microsoft.com/office/officeart/2008/layout/BendingPictureCaptionList"/>
    <dgm:cxn modelId="{27A4300B-A8AF-463C-AC2B-F65F1F897196}" type="presParOf" srcId="{E5F964A2-30A0-457C-A35A-51B02837F992}" destId="{F7B28D4B-BFD2-41ED-B67D-18628416B41F}" srcOrd="0" destOrd="0" presId="urn:microsoft.com/office/officeart/2008/layout/BendingPictureCaptionList"/>
    <dgm:cxn modelId="{43BEEC12-2CDA-422A-A876-7797B926FBB5}" type="presParOf" srcId="{E5F964A2-30A0-457C-A35A-51B02837F992}" destId="{8EBF7D10-3AAD-4224-9EBE-C262F6674D58}" srcOrd="1" destOrd="0" presId="urn:microsoft.com/office/officeart/2008/layout/BendingPictureCaptionList"/>
    <dgm:cxn modelId="{A46D4B77-1088-4434-A3A4-54DE446C7545}" type="presParOf" srcId="{07B30ECF-354A-45AF-8685-DE3E4FC6A2C1}" destId="{B7409B99-DB87-4A23-99D3-2BAE268536D8}" srcOrd="3" destOrd="0" presId="urn:microsoft.com/office/officeart/2008/layout/BendingPictureCaptionList"/>
    <dgm:cxn modelId="{C9FEE52E-5E62-4313-9E8D-DC9D1DF9BEC3}" type="presParOf" srcId="{07B30ECF-354A-45AF-8685-DE3E4FC6A2C1}" destId="{AF7361A1-AFC6-4D0C-926B-0244362FAA9C}" srcOrd="4" destOrd="0" presId="urn:microsoft.com/office/officeart/2008/layout/BendingPictureCaptionList"/>
    <dgm:cxn modelId="{18CA15EF-187D-497D-BDEB-E3678633C913}" type="presParOf" srcId="{AF7361A1-AFC6-4D0C-926B-0244362FAA9C}" destId="{5DB17F31-12AB-494B-A50C-F59219597D32}" srcOrd="0" destOrd="0" presId="urn:microsoft.com/office/officeart/2008/layout/BendingPictureCaptionList"/>
    <dgm:cxn modelId="{E3ACF139-5399-45B0-912B-0DB70D0643EB}" type="presParOf" srcId="{AF7361A1-AFC6-4D0C-926B-0244362FAA9C}" destId="{6E481B52-3E32-4F57-9BB0-68573C294FE8}" srcOrd="1" destOrd="0" presId="urn:microsoft.com/office/officeart/2008/layout/BendingPictureCaptionList"/>
    <dgm:cxn modelId="{268CAEA0-829C-407B-B020-F4E87B202DD6}" type="presParOf" srcId="{07B30ECF-354A-45AF-8685-DE3E4FC6A2C1}" destId="{056BBEC5-99C2-403E-B67B-E0BBD13E554A}" srcOrd="5" destOrd="0" presId="urn:microsoft.com/office/officeart/2008/layout/BendingPictureCaptionList"/>
    <dgm:cxn modelId="{91B2E9E2-4D25-4995-908C-E17598FF7835}" type="presParOf" srcId="{07B30ECF-354A-45AF-8685-DE3E4FC6A2C1}" destId="{A59EEC11-A499-4E6F-936D-9365151A7492}" srcOrd="6" destOrd="0" presId="urn:microsoft.com/office/officeart/2008/layout/BendingPictureCaptionList"/>
    <dgm:cxn modelId="{B7A4EBCE-BE76-456B-9B6D-0D04FE7628B1}" type="presParOf" srcId="{A59EEC11-A499-4E6F-936D-9365151A7492}" destId="{D8F7F9F3-8DFE-42CE-ADCF-A51A4000E0C1}" srcOrd="0" destOrd="0" presId="urn:microsoft.com/office/officeart/2008/layout/BendingPictureCaptionList"/>
    <dgm:cxn modelId="{FC20EE32-AB7F-4FC3-9D0A-1EAAA0114B6C}" type="presParOf" srcId="{A59EEC11-A499-4E6F-936D-9365151A7492}" destId="{C6EF17FD-7593-4995-9FFF-073BB0D50084}" srcOrd="1" destOrd="0" presId="urn:microsoft.com/office/officeart/2008/layout/BendingPictureCaptionList"/>
    <dgm:cxn modelId="{3901EFA4-52CB-474C-9A53-0F5BFFF436B7}" type="presParOf" srcId="{07B30ECF-354A-45AF-8685-DE3E4FC6A2C1}" destId="{FB57CA6B-1FE9-4CD0-B391-9D018C898BC8}" srcOrd="7" destOrd="0" presId="urn:microsoft.com/office/officeart/2008/layout/BendingPictureCaptionList"/>
    <dgm:cxn modelId="{0A6AD1EA-963E-4FC0-824F-03626AE9FD0F}" type="presParOf" srcId="{07B30ECF-354A-45AF-8685-DE3E4FC6A2C1}" destId="{7F8A08B7-DE13-431D-B301-64F6CAD93357}" srcOrd="8" destOrd="0" presId="urn:microsoft.com/office/officeart/2008/layout/BendingPictureCaptionList"/>
    <dgm:cxn modelId="{F5E921F2-4AE8-4132-9A59-F9E8EB05B8F2}" type="presParOf" srcId="{7F8A08B7-DE13-431D-B301-64F6CAD93357}" destId="{B7F662F4-683F-4EC1-B990-7B4D4ADD58E8}" srcOrd="0" destOrd="0" presId="urn:microsoft.com/office/officeart/2008/layout/BendingPictureCaptionList"/>
    <dgm:cxn modelId="{C8F22704-1021-473B-9280-87249290B82D}" type="presParOf" srcId="{7F8A08B7-DE13-431D-B301-64F6CAD93357}" destId="{B1E1B856-4177-4627-A063-87983953401C}" srcOrd="1" destOrd="0" presId="urn:microsoft.com/office/officeart/2008/layout/BendingPictureCaptionList"/>
    <dgm:cxn modelId="{E9F31418-F870-4884-B1BF-5C7D15A3D88C}" type="presParOf" srcId="{07B30ECF-354A-45AF-8685-DE3E4FC6A2C1}" destId="{9C514018-DDD0-4A84-9B52-07BDD597AAAD}" srcOrd="9" destOrd="0" presId="urn:microsoft.com/office/officeart/2008/layout/BendingPictureCaptionList"/>
    <dgm:cxn modelId="{35262EB7-C107-49E5-AF3C-C74282181492}" type="presParOf" srcId="{07B30ECF-354A-45AF-8685-DE3E4FC6A2C1}" destId="{0CE6A548-69A4-476F-AD46-1C1BCEA2E343}" srcOrd="10" destOrd="0" presId="urn:microsoft.com/office/officeart/2008/layout/BendingPictureCaptionList"/>
    <dgm:cxn modelId="{9EBFB7C4-73C3-447B-8D33-C44AEBD4CCAC}" type="presParOf" srcId="{0CE6A548-69A4-476F-AD46-1C1BCEA2E343}" destId="{69790BA8-356E-4921-929D-4140A2291B28}" srcOrd="0" destOrd="0" presId="urn:microsoft.com/office/officeart/2008/layout/BendingPictureCaptionList"/>
    <dgm:cxn modelId="{B0458FCF-0B25-4A49-9162-2A0712C6BD78}" type="presParOf" srcId="{0CE6A548-69A4-476F-AD46-1C1BCEA2E343}" destId="{5ADF2645-7140-4B0E-B739-A4E7891C45AB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28BDDE-26ED-4916-8551-07E71B8E8D9C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 phldr="1"/>
      <dgm:spPr/>
    </dgm:pt>
    <dgm:pt modelId="{282239A5-3820-43FF-A6FF-6D303E3797B5}">
      <dgm:prSet phldrT="[Text]"/>
      <dgm:spPr/>
      <dgm:t>
        <a:bodyPr/>
        <a:lstStyle/>
        <a:p>
          <a:r>
            <a:rPr lang="en-CH" dirty="0"/>
            <a:t>Single agent</a:t>
          </a:r>
          <a:endParaRPr lang="en-US" dirty="0"/>
        </a:p>
      </dgm:t>
    </dgm:pt>
    <dgm:pt modelId="{B5903562-9158-43AA-80FF-60DF514E2756}" type="parTrans" cxnId="{B12C777E-962A-436B-9239-E90B82A6F562}">
      <dgm:prSet/>
      <dgm:spPr/>
      <dgm:t>
        <a:bodyPr/>
        <a:lstStyle/>
        <a:p>
          <a:endParaRPr lang="en-US"/>
        </a:p>
      </dgm:t>
    </dgm:pt>
    <dgm:pt modelId="{DF75DB94-0504-4A51-9AAB-2A3F920CD590}" type="sibTrans" cxnId="{B12C777E-962A-436B-9239-E90B82A6F562}">
      <dgm:prSet/>
      <dgm:spPr/>
      <dgm:t>
        <a:bodyPr/>
        <a:lstStyle/>
        <a:p>
          <a:endParaRPr lang="en-US"/>
        </a:p>
      </dgm:t>
    </dgm:pt>
    <dgm:pt modelId="{D9F393D3-D79C-4936-83EE-D4CE773013AB}">
      <dgm:prSet phldrT="[Text]"/>
      <dgm:spPr/>
      <dgm:t>
        <a:bodyPr/>
        <a:lstStyle/>
        <a:p>
          <a:r>
            <a:rPr lang="en-CH" dirty="0"/>
            <a:t>Multi-agent</a:t>
          </a:r>
          <a:endParaRPr lang="en-US" dirty="0"/>
        </a:p>
      </dgm:t>
    </dgm:pt>
    <dgm:pt modelId="{D52BBA80-5AEF-4FD8-878B-13647D89923A}" type="parTrans" cxnId="{68C97152-BF33-414C-A05A-4492E0EEAB92}">
      <dgm:prSet/>
      <dgm:spPr/>
      <dgm:t>
        <a:bodyPr/>
        <a:lstStyle/>
        <a:p>
          <a:endParaRPr lang="en-US"/>
        </a:p>
      </dgm:t>
    </dgm:pt>
    <dgm:pt modelId="{01A35864-4784-4BF3-8ADB-9A63A218A61C}" type="sibTrans" cxnId="{68C97152-BF33-414C-A05A-4492E0EEAB92}">
      <dgm:prSet/>
      <dgm:spPr/>
      <dgm:t>
        <a:bodyPr/>
        <a:lstStyle/>
        <a:p>
          <a:endParaRPr lang="en-US"/>
        </a:p>
      </dgm:t>
    </dgm:pt>
    <dgm:pt modelId="{C288B7F5-4999-4605-AC81-11A927C23AFF}" type="pres">
      <dgm:prSet presAssocID="{9428BDDE-26ED-4916-8551-07E71B8E8D9C}" presName="compositeShape" presStyleCnt="0">
        <dgm:presLayoutVars>
          <dgm:chMax val="7"/>
          <dgm:dir/>
          <dgm:resizeHandles val="exact"/>
        </dgm:presLayoutVars>
      </dgm:prSet>
      <dgm:spPr/>
    </dgm:pt>
    <dgm:pt modelId="{B6639565-426F-4BCC-BF7D-291E9AD81908}" type="pres">
      <dgm:prSet presAssocID="{282239A5-3820-43FF-A6FF-6D303E3797B5}" presName="circ1" presStyleLbl="vennNode1" presStyleIdx="0" presStyleCnt="2"/>
      <dgm:spPr/>
    </dgm:pt>
    <dgm:pt modelId="{A425D3F2-009A-49BA-AD45-05E5A22254B0}" type="pres">
      <dgm:prSet presAssocID="{282239A5-3820-43FF-A6FF-6D303E3797B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3E17A54-DD24-45D5-B98F-4216F3FF7293}" type="pres">
      <dgm:prSet presAssocID="{D9F393D3-D79C-4936-83EE-D4CE773013AB}" presName="circ2" presStyleLbl="vennNode1" presStyleIdx="1" presStyleCnt="2"/>
      <dgm:spPr/>
    </dgm:pt>
    <dgm:pt modelId="{11C32A1C-36CA-48E7-8B44-4809FEC1C859}" type="pres">
      <dgm:prSet presAssocID="{D9F393D3-D79C-4936-83EE-D4CE773013A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D7CF6933-A7C0-49AD-9AFF-2ED4784D19B7}" type="presOf" srcId="{282239A5-3820-43FF-A6FF-6D303E3797B5}" destId="{B6639565-426F-4BCC-BF7D-291E9AD81908}" srcOrd="0" destOrd="0" presId="urn:microsoft.com/office/officeart/2005/8/layout/venn1"/>
    <dgm:cxn modelId="{8425B237-12B6-4376-945E-72068E71D01E}" type="presOf" srcId="{282239A5-3820-43FF-A6FF-6D303E3797B5}" destId="{A425D3F2-009A-49BA-AD45-05E5A22254B0}" srcOrd="1" destOrd="0" presId="urn:microsoft.com/office/officeart/2005/8/layout/venn1"/>
    <dgm:cxn modelId="{AC770852-40D5-4A01-9D67-77C93244E881}" type="presOf" srcId="{9428BDDE-26ED-4916-8551-07E71B8E8D9C}" destId="{C288B7F5-4999-4605-AC81-11A927C23AFF}" srcOrd="0" destOrd="0" presId="urn:microsoft.com/office/officeart/2005/8/layout/venn1"/>
    <dgm:cxn modelId="{68C97152-BF33-414C-A05A-4492E0EEAB92}" srcId="{9428BDDE-26ED-4916-8551-07E71B8E8D9C}" destId="{D9F393D3-D79C-4936-83EE-D4CE773013AB}" srcOrd="1" destOrd="0" parTransId="{D52BBA80-5AEF-4FD8-878B-13647D89923A}" sibTransId="{01A35864-4784-4BF3-8ADB-9A63A218A61C}"/>
    <dgm:cxn modelId="{B12C777E-962A-436B-9239-E90B82A6F562}" srcId="{9428BDDE-26ED-4916-8551-07E71B8E8D9C}" destId="{282239A5-3820-43FF-A6FF-6D303E3797B5}" srcOrd="0" destOrd="0" parTransId="{B5903562-9158-43AA-80FF-60DF514E2756}" sibTransId="{DF75DB94-0504-4A51-9AAB-2A3F920CD590}"/>
    <dgm:cxn modelId="{C7A78F98-3D87-4C28-9A57-F37F17EA5C8E}" type="presOf" srcId="{D9F393D3-D79C-4936-83EE-D4CE773013AB}" destId="{11C32A1C-36CA-48E7-8B44-4809FEC1C859}" srcOrd="1" destOrd="0" presId="urn:microsoft.com/office/officeart/2005/8/layout/venn1"/>
    <dgm:cxn modelId="{D9A39AFA-E93F-4BF1-8FCF-35E926B071B0}" type="presOf" srcId="{D9F393D3-D79C-4936-83EE-D4CE773013AB}" destId="{93E17A54-DD24-45D5-B98F-4216F3FF7293}" srcOrd="0" destOrd="0" presId="urn:microsoft.com/office/officeart/2005/8/layout/venn1"/>
    <dgm:cxn modelId="{556EB8C3-C1BD-4AAA-AEF0-9C1026A060CA}" type="presParOf" srcId="{C288B7F5-4999-4605-AC81-11A927C23AFF}" destId="{B6639565-426F-4BCC-BF7D-291E9AD81908}" srcOrd="0" destOrd="0" presId="urn:microsoft.com/office/officeart/2005/8/layout/venn1"/>
    <dgm:cxn modelId="{0C39BC22-48E2-475E-ADE2-366F64D3B91D}" type="presParOf" srcId="{C288B7F5-4999-4605-AC81-11A927C23AFF}" destId="{A425D3F2-009A-49BA-AD45-05E5A22254B0}" srcOrd="1" destOrd="0" presId="urn:microsoft.com/office/officeart/2005/8/layout/venn1"/>
    <dgm:cxn modelId="{7BAFF180-713A-41E4-BBBB-02A9122E0A70}" type="presParOf" srcId="{C288B7F5-4999-4605-AC81-11A927C23AFF}" destId="{93E17A54-DD24-45D5-B98F-4216F3FF7293}" srcOrd="2" destOrd="0" presId="urn:microsoft.com/office/officeart/2005/8/layout/venn1"/>
    <dgm:cxn modelId="{4CBC9EB1-69A7-4038-A1D4-65462F9C9244}" type="presParOf" srcId="{C288B7F5-4999-4605-AC81-11A927C23AFF}" destId="{11C32A1C-36CA-48E7-8B44-4809FEC1C859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255CA4-856F-4CA2-A601-EBCA52E23D83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BA33B3-73D3-4832-866C-46DC14A456D9}">
      <dgm:prSet phldrT="[Text]"/>
      <dgm:spPr/>
      <dgm:t>
        <a:bodyPr/>
        <a:lstStyle/>
        <a:p>
          <a:r>
            <a:rPr lang="en-US" dirty="0"/>
            <a:t>Gap width1</a:t>
          </a:r>
        </a:p>
      </dgm:t>
    </dgm:pt>
    <dgm:pt modelId="{30EF1046-5CDB-405F-AD24-EBE397A728B1}" type="parTrans" cxnId="{0D3806EB-4208-47ED-9F06-2F16C1510CD3}">
      <dgm:prSet/>
      <dgm:spPr/>
      <dgm:t>
        <a:bodyPr/>
        <a:lstStyle/>
        <a:p>
          <a:endParaRPr lang="en-US"/>
        </a:p>
      </dgm:t>
    </dgm:pt>
    <dgm:pt modelId="{45AD0EDC-CE97-4269-98E4-F16C7CB5127D}" type="sibTrans" cxnId="{0D3806EB-4208-47ED-9F06-2F16C1510CD3}">
      <dgm:prSet/>
      <dgm:spPr/>
      <dgm:t>
        <a:bodyPr/>
        <a:lstStyle/>
        <a:p>
          <a:endParaRPr lang="en-US"/>
        </a:p>
      </dgm:t>
    </dgm:pt>
    <dgm:pt modelId="{395F212C-643D-45E3-8E27-6F49A8C8B593}">
      <dgm:prSet phldrT="[Text]"/>
      <dgm:spPr/>
      <dgm:t>
        <a:bodyPr/>
        <a:lstStyle/>
        <a:p>
          <a:r>
            <a:rPr lang="en-US" dirty="0"/>
            <a:t>Gap width 2</a:t>
          </a:r>
        </a:p>
      </dgm:t>
    </dgm:pt>
    <dgm:pt modelId="{716037D9-F722-4FB6-9767-CFC15C95D214}" type="parTrans" cxnId="{C751B37E-9AD7-47C9-8E19-8C35733BCB21}">
      <dgm:prSet/>
      <dgm:spPr/>
      <dgm:t>
        <a:bodyPr/>
        <a:lstStyle/>
        <a:p>
          <a:endParaRPr lang="en-US"/>
        </a:p>
      </dgm:t>
    </dgm:pt>
    <dgm:pt modelId="{BA3A2E18-CD89-4CE1-97DF-0292088728F8}" type="sibTrans" cxnId="{C751B37E-9AD7-47C9-8E19-8C35733BCB21}">
      <dgm:prSet/>
      <dgm:spPr/>
      <dgm:t>
        <a:bodyPr/>
        <a:lstStyle/>
        <a:p>
          <a:endParaRPr lang="en-US"/>
        </a:p>
      </dgm:t>
    </dgm:pt>
    <dgm:pt modelId="{27EBA29A-8CD1-430D-B018-9F0B23940AA4}">
      <dgm:prSet phldrT="[Text]"/>
      <dgm:spPr/>
      <dgm:t>
        <a:bodyPr/>
        <a:lstStyle/>
        <a:p>
          <a:r>
            <a:rPr lang="en-US" dirty="0"/>
            <a:t>Gap width 3</a:t>
          </a:r>
        </a:p>
      </dgm:t>
    </dgm:pt>
    <dgm:pt modelId="{210345DA-BF2C-4492-85CC-949F676EAB15}" type="parTrans" cxnId="{0B74A949-0DA0-41C4-8C12-A7BF4B2F78AB}">
      <dgm:prSet/>
      <dgm:spPr/>
      <dgm:t>
        <a:bodyPr/>
        <a:lstStyle/>
        <a:p>
          <a:endParaRPr lang="en-US"/>
        </a:p>
      </dgm:t>
    </dgm:pt>
    <dgm:pt modelId="{AD178F81-C208-458A-9C22-2CE0632E45D2}" type="sibTrans" cxnId="{0B74A949-0DA0-41C4-8C12-A7BF4B2F78AB}">
      <dgm:prSet/>
      <dgm:spPr/>
      <dgm:t>
        <a:bodyPr/>
        <a:lstStyle/>
        <a:p>
          <a:endParaRPr lang="en-US"/>
        </a:p>
      </dgm:t>
    </dgm:pt>
    <dgm:pt modelId="{65795491-A856-4D4B-8782-FF679D5BFC37}">
      <dgm:prSet phldrT="[Text]"/>
      <dgm:spPr/>
      <dgm:t>
        <a:bodyPr/>
        <a:lstStyle/>
        <a:p>
          <a:r>
            <a:rPr lang="en-US" dirty="0"/>
            <a:t>Gap width 5</a:t>
          </a:r>
        </a:p>
      </dgm:t>
    </dgm:pt>
    <dgm:pt modelId="{D7C3A008-EB2E-45C6-9F19-E293A232C6E4}" type="parTrans" cxnId="{0F8AC06A-4571-450B-B736-97B2A4A73BCA}">
      <dgm:prSet/>
      <dgm:spPr/>
      <dgm:t>
        <a:bodyPr/>
        <a:lstStyle/>
        <a:p>
          <a:endParaRPr lang="en-US"/>
        </a:p>
      </dgm:t>
    </dgm:pt>
    <dgm:pt modelId="{C1FCF120-D16A-4E67-9052-9ACD1FA93E4E}" type="sibTrans" cxnId="{0F8AC06A-4571-450B-B736-97B2A4A73BCA}">
      <dgm:prSet/>
      <dgm:spPr/>
      <dgm:t>
        <a:bodyPr/>
        <a:lstStyle/>
        <a:p>
          <a:endParaRPr lang="en-US"/>
        </a:p>
      </dgm:t>
    </dgm:pt>
    <dgm:pt modelId="{F8E0E18B-58FA-4F25-8F1A-01E660163AD2}" type="pres">
      <dgm:prSet presAssocID="{99255CA4-856F-4CA2-A601-EBCA52E23D83}" presName="diagram" presStyleCnt="0">
        <dgm:presLayoutVars>
          <dgm:dir/>
        </dgm:presLayoutVars>
      </dgm:prSet>
      <dgm:spPr/>
    </dgm:pt>
    <dgm:pt modelId="{88D8EF5C-C57F-4526-989C-E2A409C04D31}" type="pres">
      <dgm:prSet presAssocID="{B4BA33B3-73D3-4832-866C-46DC14A456D9}" presName="composite" presStyleCnt="0"/>
      <dgm:spPr/>
    </dgm:pt>
    <dgm:pt modelId="{4CC429C6-8F17-48A5-A4CB-0B5B0BF75AA3}" type="pres">
      <dgm:prSet presAssocID="{B4BA33B3-73D3-4832-866C-46DC14A456D9}" presName="Image" presStyleLbl="bgShp" presStyleIdx="0" presStyleCnt="4" custScaleX="96838" custScaleY="9879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8C8A3A7A-1BF4-46FE-A3C5-25230A844104}" type="pres">
      <dgm:prSet presAssocID="{B4BA33B3-73D3-4832-866C-46DC14A456D9}" presName="Parent" presStyleLbl="node0" presStyleIdx="0" presStyleCnt="4">
        <dgm:presLayoutVars>
          <dgm:bulletEnabled val="1"/>
        </dgm:presLayoutVars>
      </dgm:prSet>
      <dgm:spPr/>
    </dgm:pt>
    <dgm:pt modelId="{1C33CD96-7164-45E0-80CD-1F90B590C142}" type="pres">
      <dgm:prSet presAssocID="{45AD0EDC-CE97-4269-98E4-F16C7CB5127D}" presName="sibTrans" presStyleCnt="0"/>
      <dgm:spPr/>
    </dgm:pt>
    <dgm:pt modelId="{3DCC2AFC-CF45-4697-9273-8F70555FD0B6}" type="pres">
      <dgm:prSet presAssocID="{395F212C-643D-45E3-8E27-6F49A8C8B593}" presName="composite" presStyleCnt="0"/>
      <dgm:spPr/>
    </dgm:pt>
    <dgm:pt modelId="{B29858B7-CD9F-4545-9859-EC8D45AFED65}" type="pres">
      <dgm:prSet presAssocID="{395F212C-643D-45E3-8E27-6F49A8C8B593}" presName="Image" presStyleLbl="bgShp" presStyleIdx="1" presStyleCnt="4" custScaleX="96838" custScaleY="98793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7C5FF7ED-F965-4762-B418-212F3E033A00}" type="pres">
      <dgm:prSet presAssocID="{395F212C-643D-45E3-8E27-6F49A8C8B593}" presName="Parent" presStyleLbl="node0" presStyleIdx="1" presStyleCnt="4">
        <dgm:presLayoutVars>
          <dgm:bulletEnabled val="1"/>
        </dgm:presLayoutVars>
      </dgm:prSet>
      <dgm:spPr/>
    </dgm:pt>
    <dgm:pt modelId="{99923AE8-7F05-4266-A9B5-E3D8608CBDD6}" type="pres">
      <dgm:prSet presAssocID="{BA3A2E18-CD89-4CE1-97DF-0292088728F8}" presName="sibTrans" presStyleCnt="0"/>
      <dgm:spPr/>
    </dgm:pt>
    <dgm:pt modelId="{58C11F9F-10A5-4ABB-BCC6-F54B1E1F6AC4}" type="pres">
      <dgm:prSet presAssocID="{27EBA29A-8CD1-430D-B018-9F0B23940AA4}" presName="composite" presStyleCnt="0"/>
      <dgm:spPr/>
    </dgm:pt>
    <dgm:pt modelId="{C5E4579A-0D3D-45E9-8A1F-15D008DBD8E9}" type="pres">
      <dgm:prSet presAssocID="{27EBA29A-8CD1-430D-B018-9F0B23940AA4}" presName="Image" presStyleLbl="bgShp" presStyleIdx="2" presStyleCnt="4" custScaleX="96838" custScaleY="9879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94948901-C024-45F8-895A-A19A7111FB36}" type="pres">
      <dgm:prSet presAssocID="{27EBA29A-8CD1-430D-B018-9F0B23940AA4}" presName="Parent" presStyleLbl="node0" presStyleIdx="2" presStyleCnt="4">
        <dgm:presLayoutVars>
          <dgm:bulletEnabled val="1"/>
        </dgm:presLayoutVars>
      </dgm:prSet>
      <dgm:spPr/>
    </dgm:pt>
    <dgm:pt modelId="{74183CE0-8A02-4DF6-A5FB-0B685957B8D8}" type="pres">
      <dgm:prSet presAssocID="{AD178F81-C208-458A-9C22-2CE0632E45D2}" presName="sibTrans" presStyleCnt="0"/>
      <dgm:spPr/>
    </dgm:pt>
    <dgm:pt modelId="{4C51D769-F38C-4F69-A334-7E691C247E48}" type="pres">
      <dgm:prSet presAssocID="{65795491-A856-4D4B-8782-FF679D5BFC37}" presName="composite" presStyleCnt="0"/>
      <dgm:spPr/>
    </dgm:pt>
    <dgm:pt modelId="{74958B0D-1E7F-42EB-B6D6-E8422334FDF4}" type="pres">
      <dgm:prSet presAssocID="{65795491-A856-4D4B-8782-FF679D5BFC37}" presName="Image" presStyleLbl="bgShp" presStyleIdx="3" presStyleCnt="4" custScaleX="96838" custScaleY="98793"/>
      <dgm:spPr>
        <a:blipFill rotWithShape="1"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6BEB2768-6BAF-4694-B24E-8627F5E85C18}" type="pres">
      <dgm:prSet presAssocID="{65795491-A856-4D4B-8782-FF679D5BFC37}" presName="Parent" presStyleLbl="node0" presStyleIdx="3" presStyleCnt="4">
        <dgm:presLayoutVars>
          <dgm:bulletEnabled val="1"/>
        </dgm:presLayoutVars>
      </dgm:prSet>
      <dgm:spPr/>
    </dgm:pt>
  </dgm:ptLst>
  <dgm:cxnLst>
    <dgm:cxn modelId="{2BCD7143-6EE2-4F27-A41B-D1BAE26FB551}" type="presOf" srcId="{65795491-A856-4D4B-8782-FF679D5BFC37}" destId="{6BEB2768-6BAF-4694-B24E-8627F5E85C18}" srcOrd="0" destOrd="0" presId="urn:microsoft.com/office/officeart/2008/layout/BendingPictureCaption"/>
    <dgm:cxn modelId="{0B74A949-0DA0-41C4-8C12-A7BF4B2F78AB}" srcId="{99255CA4-856F-4CA2-A601-EBCA52E23D83}" destId="{27EBA29A-8CD1-430D-B018-9F0B23940AA4}" srcOrd="2" destOrd="0" parTransId="{210345DA-BF2C-4492-85CC-949F676EAB15}" sibTransId="{AD178F81-C208-458A-9C22-2CE0632E45D2}"/>
    <dgm:cxn modelId="{0F8AC06A-4571-450B-B736-97B2A4A73BCA}" srcId="{99255CA4-856F-4CA2-A601-EBCA52E23D83}" destId="{65795491-A856-4D4B-8782-FF679D5BFC37}" srcOrd="3" destOrd="0" parTransId="{D7C3A008-EB2E-45C6-9F19-E293A232C6E4}" sibTransId="{C1FCF120-D16A-4E67-9052-9ACD1FA93E4E}"/>
    <dgm:cxn modelId="{BC29317C-63DF-4FF0-8AAF-63988F2E42F0}" type="presOf" srcId="{B4BA33B3-73D3-4832-866C-46DC14A456D9}" destId="{8C8A3A7A-1BF4-46FE-A3C5-25230A844104}" srcOrd="0" destOrd="0" presId="urn:microsoft.com/office/officeart/2008/layout/BendingPictureCaption"/>
    <dgm:cxn modelId="{C751B37E-9AD7-47C9-8E19-8C35733BCB21}" srcId="{99255CA4-856F-4CA2-A601-EBCA52E23D83}" destId="{395F212C-643D-45E3-8E27-6F49A8C8B593}" srcOrd="1" destOrd="0" parTransId="{716037D9-F722-4FB6-9767-CFC15C95D214}" sibTransId="{BA3A2E18-CD89-4CE1-97DF-0292088728F8}"/>
    <dgm:cxn modelId="{DA3B4289-13F6-444D-94E5-014F587CB348}" type="presOf" srcId="{395F212C-643D-45E3-8E27-6F49A8C8B593}" destId="{7C5FF7ED-F965-4762-B418-212F3E033A00}" srcOrd="0" destOrd="0" presId="urn:microsoft.com/office/officeart/2008/layout/BendingPictureCaption"/>
    <dgm:cxn modelId="{0D3806EB-4208-47ED-9F06-2F16C1510CD3}" srcId="{99255CA4-856F-4CA2-A601-EBCA52E23D83}" destId="{B4BA33B3-73D3-4832-866C-46DC14A456D9}" srcOrd="0" destOrd="0" parTransId="{30EF1046-5CDB-405F-AD24-EBE397A728B1}" sibTransId="{45AD0EDC-CE97-4269-98E4-F16C7CB5127D}"/>
    <dgm:cxn modelId="{AEE35AF5-E27C-49EB-AA77-DF651ADD8B4E}" type="presOf" srcId="{27EBA29A-8CD1-430D-B018-9F0B23940AA4}" destId="{94948901-C024-45F8-895A-A19A7111FB36}" srcOrd="0" destOrd="0" presId="urn:microsoft.com/office/officeart/2008/layout/BendingPictureCaption"/>
    <dgm:cxn modelId="{AF2519F6-3652-4B93-A1E9-DC47A6733079}" type="presOf" srcId="{99255CA4-856F-4CA2-A601-EBCA52E23D83}" destId="{F8E0E18B-58FA-4F25-8F1A-01E660163AD2}" srcOrd="0" destOrd="0" presId="urn:microsoft.com/office/officeart/2008/layout/BendingPictureCaption"/>
    <dgm:cxn modelId="{91688046-6387-4BC9-9597-08AD5F3CDD21}" type="presParOf" srcId="{F8E0E18B-58FA-4F25-8F1A-01E660163AD2}" destId="{88D8EF5C-C57F-4526-989C-E2A409C04D31}" srcOrd="0" destOrd="0" presId="urn:microsoft.com/office/officeart/2008/layout/BendingPictureCaption"/>
    <dgm:cxn modelId="{08964248-B55C-4776-9CB2-57A020F99309}" type="presParOf" srcId="{88D8EF5C-C57F-4526-989C-E2A409C04D31}" destId="{4CC429C6-8F17-48A5-A4CB-0B5B0BF75AA3}" srcOrd="0" destOrd="0" presId="urn:microsoft.com/office/officeart/2008/layout/BendingPictureCaption"/>
    <dgm:cxn modelId="{9835FE97-4A24-49D6-8398-F5997B305CEB}" type="presParOf" srcId="{88D8EF5C-C57F-4526-989C-E2A409C04D31}" destId="{8C8A3A7A-1BF4-46FE-A3C5-25230A844104}" srcOrd="1" destOrd="0" presId="urn:microsoft.com/office/officeart/2008/layout/BendingPictureCaption"/>
    <dgm:cxn modelId="{8103A113-B024-4D4C-B78C-ED1DA16A7672}" type="presParOf" srcId="{F8E0E18B-58FA-4F25-8F1A-01E660163AD2}" destId="{1C33CD96-7164-45E0-80CD-1F90B590C142}" srcOrd="1" destOrd="0" presId="urn:microsoft.com/office/officeart/2008/layout/BendingPictureCaption"/>
    <dgm:cxn modelId="{621F0E22-10C7-48B4-8215-6C9E502F7BB7}" type="presParOf" srcId="{F8E0E18B-58FA-4F25-8F1A-01E660163AD2}" destId="{3DCC2AFC-CF45-4697-9273-8F70555FD0B6}" srcOrd="2" destOrd="0" presId="urn:microsoft.com/office/officeart/2008/layout/BendingPictureCaption"/>
    <dgm:cxn modelId="{F40F8FBA-F03C-4295-BF59-AEEFB09BC523}" type="presParOf" srcId="{3DCC2AFC-CF45-4697-9273-8F70555FD0B6}" destId="{B29858B7-CD9F-4545-9859-EC8D45AFED65}" srcOrd="0" destOrd="0" presId="urn:microsoft.com/office/officeart/2008/layout/BendingPictureCaption"/>
    <dgm:cxn modelId="{46BE8610-4BC6-43AE-8ED8-80014D542362}" type="presParOf" srcId="{3DCC2AFC-CF45-4697-9273-8F70555FD0B6}" destId="{7C5FF7ED-F965-4762-B418-212F3E033A00}" srcOrd="1" destOrd="0" presId="urn:microsoft.com/office/officeart/2008/layout/BendingPictureCaption"/>
    <dgm:cxn modelId="{088EDDC9-D155-4042-A443-6DFFFCC50D7D}" type="presParOf" srcId="{F8E0E18B-58FA-4F25-8F1A-01E660163AD2}" destId="{99923AE8-7F05-4266-A9B5-E3D8608CBDD6}" srcOrd="3" destOrd="0" presId="urn:microsoft.com/office/officeart/2008/layout/BendingPictureCaption"/>
    <dgm:cxn modelId="{2C78BE6D-8291-44A3-988A-B0028F86C40A}" type="presParOf" srcId="{F8E0E18B-58FA-4F25-8F1A-01E660163AD2}" destId="{58C11F9F-10A5-4ABB-BCC6-F54B1E1F6AC4}" srcOrd="4" destOrd="0" presId="urn:microsoft.com/office/officeart/2008/layout/BendingPictureCaption"/>
    <dgm:cxn modelId="{A584D8B6-098E-4022-BE05-EB64F3327769}" type="presParOf" srcId="{58C11F9F-10A5-4ABB-BCC6-F54B1E1F6AC4}" destId="{C5E4579A-0D3D-45E9-8A1F-15D008DBD8E9}" srcOrd="0" destOrd="0" presId="urn:microsoft.com/office/officeart/2008/layout/BendingPictureCaption"/>
    <dgm:cxn modelId="{186E169C-BD73-439F-92A1-B43D6A5F7D06}" type="presParOf" srcId="{58C11F9F-10A5-4ABB-BCC6-F54B1E1F6AC4}" destId="{94948901-C024-45F8-895A-A19A7111FB36}" srcOrd="1" destOrd="0" presId="urn:microsoft.com/office/officeart/2008/layout/BendingPictureCaption"/>
    <dgm:cxn modelId="{B1A49D55-6E1E-4980-96A4-02441E779205}" type="presParOf" srcId="{F8E0E18B-58FA-4F25-8F1A-01E660163AD2}" destId="{74183CE0-8A02-4DF6-A5FB-0B685957B8D8}" srcOrd="5" destOrd="0" presId="urn:microsoft.com/office/officeart/2008/layout/BendingPictureCaption"/>
    <dgm:cxn modelId="{C1EA8AEA-17C9-4C4F-8F31-E6CC3C298C1B}" type="presParOf" srcId="{F8E0E18B-58FA-4F25-8F1A-01E660163AD2}" destId="{4C51D769-F38C-4F69-A334-7E691C247E48}" srcOrd="6" destOrd="0" presId="urn:microsoft.com/office/officeart/2008/layout/BendingPictureCaption"/>
    <dgm:cxn modelId="{9A57F469-B497-4E7C-BB87-3EC2E776AAF2}" type="presParOf" srcId="{4C51D769-F38C-4F69-A334-7E691C247E48}" destId="{74958B0D-1E7F-42EB-B6D6-E8422334FDF4}" srcOrd="0" destOrd="0" presId="urn:microsoft.com/office/officeart/2008/layout/BendingPictureCaption"/>
    <dgm:cxn modelId="{8B1CB911-5453-4BE7-A491-46F7BDDFD8EE}" type="presParOf" srcId="{4C51D769-F38C-4F69-A334-7E691C247E48}" destId="{6BEB2768-6BAF-4694-B24E-8627F5E85C18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117392-D1FF-42CC-A61B-105D2B508B75}">
      <dsp:nvSpPr>
        <dsp:cNvPr id="0" name=""/>
        <dsp:cNvSpPr/>
      </dsp:nvSpPr>
      <dsp:spPr>
        <a:xfrm>
          <a:off x="941650" y="153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9000" r="-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B2189C-E400-4763-AD19-C0236444B7A6}">
      <dsp:nvSpPr>
        <dsp:cNvPr id="0" name=""/>
        <dsp:cNvSpPr/>
      </dsp:nvSpPr>
      <dsp:spPr>
        <a:xfrm>
          <a:off x="1105986" y="1314842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Cross vault</a:t>
          </a:r>
          <a:endParaRPr lang="en-US" sz="1500" kern="1200" dirty="0"/>
        </a:p>
      </dsp:txBody>
      <dsp:txXfrm>
        <a:off x="1105986" y="1314842"/>
        <a:ext cx="1625101" cy="511267"/>
      </dsp:txXfrm>
    </dsp:sp>
    <dsp:sp modelId="{F7B28D4B-BFD2-41ED-B67D-18628416B41F}">
      <dsp:nvSpPr>
        <dsp:cNvPr id="0" name=""/>
        <dsp:cNvSpPr/>
      </dsp:nvSpPr>
      <dsp:spPr>
        <a:xfrm>
          <a:off x="2950203" y="153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28000" r="-2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BF7D10-3AAD-4224-9EBE-C262F6674D58}">
      <dsp:nvSpPr>
        <dsp:cNvPr id="0" name=""/>
        <dsp:cNvSpPr/>
      </dsp:nvSpPr>
      <dsp:spPr>
        <a:xfrm>
          <a:off x="3114539" y="1314842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Roman arch</a:t>
          </a:r>
          <a:endParaRPr lang="en-US" sz="1500" kern="1200" dirty="0"/>
        </a:p>
      </dsp:txBody>
      <dsp:txXfrm>
        <a:off x="3114539" y="1314842"/>
        <a:ext cx="1625101" cy="511267"/>
      </dsp:txXfrm>
    </dsp:sp>
    <dsp:sp modelId="{5DB17F31-12AB-494B-A50C-F59219597D32}">
      <dsp:nvSpPr>
        <dsp:cNvPr id="0" name=""/>
        <dsp:cNvSpPr/>
      </dsp:nvSpPr>
      <dsp:spPr>
        <a:xfrm>
          <a:off x="4958755" y="153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481B52-3E32-4F57-9BB0-68573C294FE8}">
      <dsp:nvSpPr>
        <dsp:cNvPr id="0" name=""/>
        <dsp:cNvSpPr/>
      </dsp:nvSpPr>
      <dsp:spPr>
        <a:xfrm>
          <a:off x="5123091" y="1314842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Dome</a:t>
          </a:r>
          <a:endParaRPr lang="en-US" sz="1500" kern="1200" dirty="0"/>
        </a:p>
      </dsp:txBody>
      <dsp:txXfrm>
        <a:off x="5123091" y="1314842"/>
        <a:ext cx="1625101" cy="511267"/>
      </dsp:txXfrm>
    </dsp:sp>
    <dsp:sp modelId="{D8F7F9F3-8DFE-42CE-ADCF-A51A4000E0C1}">
      <dsp:nvSpPr>
        <dsp:cNvPr id="0" name=""/>
        <dsp:cNvSpPr/>
      </dsp:nvSpPr>
      <dsp:spPr>
        <a:xfrm>
          <a:off x="941650" y="2008706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EF17FD-7593-4995-9FFF-073BB0D50084}">
      <dsp:nvSpPr>
        <dsp:cNvPr id="0" name=""/>
        <dsp:cNvSpPr/>
      </dsp:nvSpPr>
      <dsp:spPr>
        <a:xfrm>
          <a:off x="1105986" y="3323395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Flying buttress</a:t>
          </a:r>
          <a:endParaRPr lang="en-US" sz="1500" kern="1200" dirty="0"/>
        </a:p>
      </dsp:txBody>
      <dsp:txXfrm>
        <a:off x="1105986" y="3323395"/>
        <a:ext cx="1625101" cy="511267"/>
      </dsp:txXfrm>
    </dsp:sp>
    <dsp:sp modelId="{B7F662F4-683F-4EC1-B990-7B4D4ADD58E8}">
      <dsp:nvSpPr>
        <dsp:cNvPr id="0" name=""/>
        <dsp:cNvSpPr/>
      </dsp:nvSpPr>
      <dsp:spPr>
        <a:xfrm>
          <a:off x="2950203" y="2008706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10000" r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E1B856-4177-4627-A063-87983953401C}">
      <dsp:nvSpPr>
        <dsp:cNvPr id="0" name=""/>
        <dsp:cNvSpPr/>
      </dsp:nvSpPr>
      <dsp:spPr>
        <a:xfrm>
          <a:off x="3114539" y="3323395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Armadillo vault</a:t>
          </a:r>
          <a:endParaRPr lang="en-US" sz="1500" kern="1200" dirty="0"/>
        </a:p>
      </dsp:txBody>
      <dsp:txXfrm>
        <a:off x="3114539" y="3323395"/>
        <a:ext cx="1625101" cy="511267"/>
      </dsp:txXfrm>
    </dsp:sp>
    <dsp:sp modelId="{69790BA8-356E-4921-929D-4140A2291B28}">
      <dsp:nvSpPr>
        <dsp:cNvPr id="0" name=""/>
        <dsp:cNvSpPr/>
      </dsp:nvSpPr>
      <dsp:spPr>
        <a:xfrm>
          <a:off x="4958755" y="2008706"/>
          <a:ext cx="1825956" cy="1460765"/>
        </a:xfrm>
        <a:prstGeom prst="rect">
          <a:avLst/>
        </a:prstGeom>
        <a:blipFill rotWithShape="1">
          <a:blip xmlns:r="http://schemas.openxmlformats.org/officeDocument/2006/relationships" r:embed="rId6"/>
          <a:srcRect/>
          <a:stretch>
            <a:fillRect l="-10000" r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F2645-7140-4B0E-B739-A4E7891C45AB}">
      <dsp:nvSpPr>
        <dsp:cNvPr id="0" name=""/>
        <dsp:cNvSpPr/>
      </dsp:nvSpPr>
      <dsp:spPr>
        <a:xfrm>
          <a:off x="5123091" y="3323395"/>
          <a:ext cx="1625101" cy="51126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1500" kern="1200" dirty="0"/>
            <a:t>Automated construction</a:t>
          </a:r>
          <a:endParaRPr lang="en-US" sz="1500" kern="1200" dirty="0"/>
        </a:p>
      </dsp:txBody>
      <dsp:txXfrm>
        <a:off x="5123091" y="3323395"/>
        <a:ext cx="1625101" cy="5112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639565-426F-4BCC-BF7D-291E9AD81908}">
      <dsp:nvSpPr>
        <dsp:cNvPr id="0" name=""/>
        <dsp:cNvSpPr/>
      </dsp:nvSpPr>
      <dsp:spPr>
        <a:xfrm>
          <a:off x="76148" y="92629"/>
          <a:ext cx="1878328" cy="1878328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3000" kern="1200" dirty="0"/>
            <a:t>Single agent</a:t>
          </a:r>
          <a:endParaRPr lang="en-US" sz="3000" kern="1200" dirty="0"/>
        </a:p>
      </dsp:txBody>
      <dsp:txXfrm>
        <a:off x="338437" y="314124"/>
        <a:ext cx="1083000" cy="1435338"/>
      </dsp:txXfrm>
    </dsp:sp>
    <dsp:sp modelId="{93E17A54-DD24-45D5-B98F-4216F3FF7293}">
      <dsp:nvSpPr>
        <dsp:cNvPr id="0" name=""/>
        <dsp:cNvSpPr/>
      </dsp:nvSpPr>
      <dsp:spPr>
        <a:xfrm>
          <a:off x="1429898" y="92629"/>
          <a:ext cx="1878328" cy="1878328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3000" kern="1200" dirty="0"/>
            <a:t>Multi-agent</a:t>
          </a:r>
          <a:endParaRPr lang="en-US" sz="3000" kern="1200" dirty="0"/>
        </a:p>
      </dsp:txBody>
      <dsp:txXfrm>
        <a:off x="1962938" y="314124"/>
        <a:ext cx="1083000" cy="14353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C429C6-8F17-48A5-A4CB-0B5B0BF75AA3}">
      <dsp:nvSpPr>
        <dsp:cNvPr id="0" name=""/>
        <dsp:cNvSpPr/>
      </dsp:nvSpPr>
      <dsp:spPr>
        <a:xfrm>
          <a:off x="444" y="197142"/>
          <a:ext cx="1614096" cy="1216891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A3A7A-1BF4-46FE-A3C5-25230A844104}">
      <dsp:nvSpPr>
        <dsp:cNvPr id="0" name=""/>
        <dsp:cNvSpPr/>
      </dsp:nvSpPr>
      <dsp:spPr>
        <a:xfrm>
          <a:off x="310998" y="1198127"/>
          <a:ext cx="1436285" cy="345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2000" kern="1200" dirty="0"/>
            <a:t>Gap width1</a:t>
          </a:r>
        </a:p>
      </dsp:txBody>
      <dsp:txXfrm>
        <a:off x="310998" y="1198127"/>
        <a:ext cx="1436285" cy="345163"/>
      </dsp:txXfrm>
    </dsp:sp>
    <dsp:sp modelId="{B29858B7-CD9F-4545-9859-EC8D45AFED65}">
      <dsp:nvSpPr>
        <dsp:cNvPr id="0" name=""/>
        <dsp:cNvSpPr/>
      </dsp:nvSpPr>
      <dsp:spPr>
        <a:xfrm>
          <a:off x="1924603" y="197142"/>
          <a:ext cx="1614096" cy="1216891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5FF7ED-F965-4762-B418-212F3E033A00}">
      <dsp:nvSpPr>
        <dsp:cNvPr id="0" name=""/>
        <dsp:cNvSpPr/>
      </dsp:nvSpPr>
      <dsp:spPr>
        <a:xfrm>
          <a:off x="2235157" y="1198127"/>
          <a:ext cx="1436285" cy="345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2000" kern="1200" dirty="0"/>
            <a:t>Gap width 2</a:t>
          </a:r>
        </a:p>
      </dsp:txBody>
      <dsp:txXfrm>
        <a:off x="2235157" y="1198127"/>
        <a:ext cx="1436285" cy="345163"/>
      </dsp:txXfrm>
    </dsp:sp>
    <dsp:sp modelId="{C5E4579A-0D3D-45E9-8A1F-15D008DBD8E9}">
      <dsp:nvSpPr>
        <dsp:cNvPr id="0" name=""/>
        <dsp:cNvSpPr/>
      </dsp:nvSpPr>
      <dsp:spPr>
        <a:xfrm>
          <a:off x="444" y="1720609"/>
          <a:ext cx="1614096" cy="1216891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948901-C024-45F8-895A-A19A7111FB36}">
      <dsp:nvSpPr>
        <dsp:cNvPr id="0" name=""/>
        <dsp:cNvSpPr/>
      </dsp:nvSpPr>
      <dsp:spPr>
        <a:xfrm>
          <a:off x="310998" y="2721594"/>
          <a:ext cx="1436285" cy="345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2000" kern="1200" dirty="0"/>
            <a:t>Gap width 3</a:t>
          </a:r>
        </a:p>
      </dsp:txBody>
      <dsp:txXfrm>
        <a:off x="310998" y="2721594"/>
        <a:ext cx="1436285" cy="345163"/>
      </dsp:txXfrm>
    </dsp:sp>
    <dsp:sp modelId="{74958B0D-1E7F-42EB-B6D6-E8422334FDF4}">
      <dsp:nvSpPr>
        <dsp:cNvPr id="0" name=""/>
        <dsp:cNvSpPr/>
      </dsp:nvSpPr>
      <dsp:spPr>
        <a:xfrm>
          <a:off x="1924603" y="1720609"/>
          <a:ext cx="1614096" cy="1216891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EB2768-6BAF-4694-B24E-8627F5E85C18}">
      <dsp:nvSpPr>
        <dsp:cNvPr id="0" name=""/>
        <dsp:cNvSpPr/>
      </dsp:nvSpPr>
      <dsp:spPr>
        <a:xfrm>
          <a:off x="2235157" y="2721594"/>
          <a:ext cx="1436285" cy="345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2000" kern="1200" dirty="0"/>
            <a:t>Gap width 5</a:t>
          </a:r>
        </a:p>
      </dsp:txBody>
      <dsp:txXfrm>
        <a:off x="2235157" y="2721594"/>
        <a:ext cx="1436285" cy="3451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gif>
</file>

<file path=ppt/media/image65.gif>
</file>

<file path=ppt/media/image66.gif>
</file>

<file path=ppt/media/image67.gif>
</file>

<file path=ppt/media/image68.gif>
</file>

<file path=ppt/media/image69.gif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5" orient="horz" pos="123">
          <p15:clr>
            <a:srgbClr val="FBAE40"/>
          </p15:clr>
        </p15:guide>
        <p15:guide id="6" orient="horz" pos="3117">
          <p15:clr>
            <a:srgbClr val="FBAE40"/>
          </p15:clr>
        </p15:guide>
        <p15:guide id="7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gif"/><Relationship Id="rId7" Type="http://schemas.openxmlformats.org/officeDocument/2006/relationships/image" Target="../media/image69.gif"/><Relationship Id="rId2" Type="http://schemas.openxmlformats.org/officeDocument/2006/relationships/image" Target="../media/image64.g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8.gif"/><Relationship Id="rId5" Type="http://schemas.openxmlformats.org/officeDocument/2006/relationships/image" Target="../media/image67.gif"/><Relationship Id="rId4" Type="http://schemas.openxmlformats.org/officeDocument/2006/relationships/image" Target="../media/image66.gi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3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rrow&#10;&#10;Description automatically generated">
            <a:extLst>
              <a:ext uri="{FF2B5EF4-FFF2-40B4-BE49-F238E27FC236}">
                <a16:creationId xmlns:a16="http://schemas.microsoft.com/office/drawing/2014/main" id="{3B79B711-70BA-7DDD-7EAB-D79C752EBEA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32683" r="18037"/>
          <a:stretch/>
        </p:blipFill>
        <p:spPr>
          <a:xfrm>
            <a:off x="1331913" y="0"/>
            <a:ext cx="7812087" cy="49482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ECAEE6-1E3A-2908-CB3B-C9F14FA22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 dirty="0"/>
              <a:t>Multi-agent reinforcement learning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5CE11BD-D98D-BEAB-869F-E74003BFF8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H" dirty="0"/>
              <a:t>For construction of a spanning structure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13265A-0EF2-6E9B-0AF0-B77ABA1471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25FA94-42A1-B478-4DA5-0B65B0D915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474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Task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 a stable structure that connects two separate grounds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7F95F-3987-A787-C8A2-D8ED68F43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571750"/>
            <a:ext cx="427875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220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Task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 a stable structure that connects two separate grounds</a:t>
            </a: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3557C70-C1AE-AF11-0BDC-28F2F056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571750"/>
            <a:ext cx="427875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158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Task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 a stable structure that connects two separate grounds</a:t>
            </a: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3557C70-C1AE-AF11-0BDC-28F2F056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571750"/>
            <a:ext cx="427875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08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Physics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Check the stability of each blocks</a:t>
            </a:r>
          </a:p>
          <a:p>
            <a:pPr lvl="1"/>
            <a:r>
              <a:rPr lang="en-CH" dirty="0"/>
              <a:t>Use a linear program formulation</a:t>
            </a:r>
          </a:p>
          <a:p>
            <a:pPr lvl="1"/>
            <a:endParaRPr lang="en-CH" dirty="0"/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A18E2065-4473-9A21-17E8-B75388B42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992" y="2859782"/>
            <a:ext cx="4455001" cy="2160000"/>
          </a:xfrm>
          <a:prstGeom prst="rect">
            <a:avLst/>
          </a:prstGeom>
        </p:spPr>
      </p:pic>
      <p:pic>
        <p:nvPicPr>
          <p:cNvPr id="13" name="Picture 12" descr="A picture containing shape&#10;&#10;Description automatically generated">
            <a:extLst>
              <a:ext uri="{FF2B5EF4-FFF2-40B4-BE49-F238E27FC236}">
                <a16:creationId xmlns:a16="http://schemas.microsoft.com/office/drawing/2014/main" id="{C4BCD1C2-810F-C7B9-61E1-2EED8FACF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2975103"/>
            <a:ext cx="3645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14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Physics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Constraints:</a:t>
            </a:r>
          </a:p>
          <a:p>
            <a:pPr lvl="1"/>
            <a:r>
              <a:rPr lang="en-CH" dirty="0"/>
              <a:t>Newton’s first law</a:t>
            </a:r>
          </a:p>
          <a:p>
            <a:pPr lvl="1"/>
            <a:r>
              <a:rPr lang="en-CH" dirty="0"/>
              <a:t>Compressive forces</a:t>
            </a:r>
          </a:p>
          <a:p>
            <a:pPr lvl="1"/>
            <a:r>
              <a:rPr lang="en-CH" dirty="0"/>
              <a:t>Static friction</a:t>
            </a:r>
          </a:p>
          <a:p>
            <a:pPr lvl="1"/>
            <a:endParaRPr lang="en-CH" dirty="0"/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A18E2065-4473-9A21-17E8-B75388B42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992" y="2859782"/>
            <a:ext cx="4455001" cy="2160000"/>
          </a:xfrm>
          <a:prstGeom prst="rect">
            <a:avLst/>
          </a:prstGeom>
        </p:spPr>
      </p:pic>
      <p:pic>
        <p:nvPicPr>
          <p:cNvPr id="8" name="Picture 7" descr="A picture containing text, accessory&#10;&#10;Description automatically generated">
            <a:extLst>
              <a:ext uri="{FF2B5EF4-FFF2-40B4-BE49-F238E27FC236}">
                <a16:creationId xmlns:a16="http://schemas.microsoft.com/office/drawing/2014/main" id="{00D3364E-D864-29FE-52A2-D6A1E6548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2859782"/>
            <a:ext cx="48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14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Multi-agent reinforcement learning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15</a:t>
            </a:fld>
            <a:endParaRPr lang="fr-FR"/>
          </a:p>
        </p:txBody>
      </p:sp>
      <p:pic>
        <p:nvPicPr>
          <p:cNvPr id="8" name="Picture Placeholder 14">
            <a:extLst>
              <a:ext uri="{FF2B5EF4-FFF2-40B4-BE49-F238E27FC236}">
                <a16:creationId xmlns:a16="http://schemas.microsoft.com/office/drawing/2014/main" id="{2C5145FB-2535-CACC-76F8-26BFE89A9F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687" r="2687"/>
          <a:stretch/>
        </p:blipFill>
        <p:spPr>
          <a:xfrm>
            <a:off x="904875" y="0"/>
            <a:ext cx="36671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68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Several agents have to </a:t>
            </a:r>
            <a:r>
              <a:rPr lang="en-CH" dirty="0">
                <a:solidFill>
                  <a:schemeClr val="accent1"/>
                </a:solidFill>
              </a:rPr>
              <a:t>learn</a:t>
            </a:r>
            <a:r>
              <a:rPr lang="en-CH" dirty="0"/>
              <a:t> to cooperate to finish a task</a:t>
            </a:r>
          </a:p>
          <a:p>
            <a:r>
              <a:rPr lang="en-CH" dirty="0"/>
              <a:t>What does learning mean?</a:t>
            </a:r>
          </a:p>
          <a:p>
            <a:pPr lvl="1"/>
            <a:r>
              <a:rPr lang="en-CH" dirty="0"/>
              <a:t>Produce a </a:t>
            </a:r>
            <a:r>
              <a:rPr lang="en-CH" dirty="0">
                <a:solidFill>
                  <a:schemeClr val="accent1"/>
                </a:solidFill>
              </a:rPr>
              <a:t>good</a:t>
            </a:r>
            <a:r>
              <a:rPr lang="en-CH" dirty="0"/>
              <a:t> </a:t>
            </a:r>
            <a:r>
              <a:rPr lang="en-CH" dirty="0">
                <a:solidFill>
                  <a:schemeClr val="accent2"/>
                </a:solidFill>
              </a:rPr>
              <a:t>policy</a:t>
            </a:r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364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Several agents have to learn to cooperate to finish a task</a:t>
            </a:r>
          </a:p>
          <a:p>
            <a:r>
              <a:rPr lang="en-CH" dirty="0"/>
              <a:t>What does learning mean?</a:t>
            </a:r>
          </a:p>
          <a:p>
            <a:pPr lvl="1"/>
            <a:r>
              <a:rPr lang="en-CH" dirty="0"/>
              <a:t>Produce a good </a:t>
            </a:r>
            <a:r>
              <a:rPr lang="en-CH" dirty="0">
                <a:solidFill>
                  <a:schemeClr val="accent1"/>
                </a:solidFill>
              </a:rPr>
              <a:t>policy</a:t>
            </a:r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15" name="Picture 14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DE6E1C32-EE98-6C35-2F0D-8676745D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427734"/>
            <a:ext cx="3933333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Arrow: Right 10">
                <a:extLst>
                  <a:ext uri="{FF2B5EF4-FFF2-40B4-BE49-F238E27FC236}">
                    <a16:creationId xmlns:a16="http://schemas.microsoft.com/office/drawing/2014/main" id="{3B1E1E23-E989-D793-815F-B06657B9F0A2}"/>
                  </a:ext>
                </a:extLst>
              </p:cNvPr>
              <p:cNvSpPr/>
              <p:nvPr/>
            </p:nvSpPr>
            <p:spPr>
              <a:xfrm>
                <a:off x="3851920" y="3435846"/>
                <a:ext cx="978408" cy="484632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H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CH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CH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CH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Arrow: Right 10">
                <a:extLst>
                  <a:ext uri="{FF2B5EF4-FFF2-40B4-BE49-F238E27FC236}">
                    <a16:creationId xmlns:a16="http://schemas.microsoft.com/office/drawing/2014/main" id="{3B1E1E23-E989-D793-815F-B06657B9F0A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920" y="3435846"/>
                <a:ext cx="978408" cy="484632"/>
              </a:xfrm>
              <a:prstGeom prst="rightArrow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 descr="Logo&#10;&#10;Description automatically generated with medium confidence">
            <a:extLst>
              <a:ext uri="{FF2B5EF4-FFF2-40B4-BE49-F238E27FC236}">
                <a16:creationId xmlns:a16="http://schemas.microsoft.com/office/drawing/2014/main" id="{011B095D-4548-E099-1282-F28EAE85B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2427734"/>
            <a:ext cx="393333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44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Always pick the best one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1389576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B3E288B3-3D17-5283-54FD-7928EBB4F2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6559498"/>
              </p:ext>
            </p:extLst>
          </p:nvPr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10001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Pick the best one 90% of the 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5300470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6AD13B5-1400-996C-AB79-F55A110128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6559498"/>
              </p:ext>
            </p:extLst>
          </p:nvPr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79920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9FE34-0861-D003-A3EA-C7DFED442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FF94D-474C-9DAA-5B0D-0F38DD8CE7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The construction of the spanning self-supporting structure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10D1699-0488-F9E8-9B50-E1902A6B21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5B7EE-7D6F-5729-14B9-C38B59BCEF9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2231D-AA8F-89AD-4A36-6A9975FDB9A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70EA8-C3C9-EA0C-7807-662F9438C18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4426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Pick the action proportionally to its value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20</a:t>
            </a:fld>
            <a:endParaRPr lang="fr-FR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693EE52-801A-6A76-6225-C5235C5D17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321125"/>
              </p:ext>
            </p:extLst>
          </p:nvPr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4321847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85937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Pick the action proportionally to its value</a:t>
            </a:r>
          </a:p>
          <a:p>
            <a:pPr lvl="1"/>
            <a:r>
              <a:rPr lang="en-CH" dirty="0"/>
              <a:t>Necessary to incentivise the </a:t>
            </a:r>
            <a:r>
              <a:rPr lang="en-CH" dirty="0">
                <a:solidFill>
                  <a:schemeClr val="accent2"/>
                </a:solidFill>
              </a:rPr>
              <a:t>entropy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21</a:t>
            </a:fld>
            <a:endParaRPr lang="fr-FR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693EE52-801A-6A76-6225-C5235C5D17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8773962"/>
              </p:ext>
            </p:extLst>
          </p:nvPr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8257120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87003AD-9E90-D0FF-A396-22830BC38EE7}"/>
              </a:ext>
            </a:extLst>
          </p:cNvPr>
          <p:cNvSpPr txBox="1"/>
          <p:nvPr/>
        </p:nvSpPr>
        <p:spPr>
          <a:xfrm>
            <a:off x="5940152" y="2787774"/>
            <a:ext cx="103105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chemeClr val="accent2"/>
                </a:solidFill>
              </a:rPr>
              <a:t>No entropy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751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Pick the action proportionally to its value</a:t>
            </a:r>
          </a:p>
          <a:p>
            <a:pPr lvl="1"/>
            <a:r>
              <a:rPr lang="en-CH" dirty="0"/>
              <a:t>Necessary to incentivise the </a:t>
            </a:r>
            <a:r>
              <a:rPr lang="en-CH" dirty="0">
                <a:solidFill>
                  <a:schemeClr val="accent2"/>
                </a:solidFill>
              </a:rPr>
              <a:t>entropy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22</a:t>
            </a:fld>
            <a:endParaRPr lang="fr-FR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693EE52-801A-6A76-6225-C5235C5D17C5}"/>
              </a:ext>
            </a:extLst>
          </p:cNvPr>
          <p:cNvGraphicFramePr/>
          <p:nvPr/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8450270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916BA12-A35D-9125-BA7C-0A427632DC00}"/>
              </a:ext>
            </a:extLst>
          </p:cNvPr>
          <p:cNvSpPr txBox="1"/>
          <p:nvPr/>
        </p:nvSpPr>
        <p:spPr>
          <a:xfrm>
            <a:off x="5724128" y="2787774"/>
            <a:ext cx="156004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chemeClr val="accent2"/>
                </a:solidFill>
              </a:rPr>
              <a:t>Maximum entropy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291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How to chose an action?</a:t>
            </a:r>
          </a:p>
          <a:p>
            <a:pPr lvl="1"/>
            <a:r>
              <a:rPr lang="en-CH" dirty="0"/>
              <a:t>Pick the action proportionally to its value</a:t>
            </a:r>
          </a:p>
          <a:p>
            <a:pPr lvl="1"/>
            <a:r>
              <a:rPr lang="en-CH" dirty="0"/>
              <a:t>Necessary to incentivise the </a:t>
            </a:r>
            <a:r>
              <a:rPr lang="en-CH" dirty="0">
                <a:solidFill>
                  <a:schemeClr val="accent2"/>
                </a:solidFill>
              </a:rPr>
              <a:t>entropy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23</a:t>
            </a:fld>
            <a:endParaRPr lang="fr-FR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693EE52-801A-6A76-6225-C5235C5D17C5}"/>
              </a:ext>
            </a:extLst>
          </p:cNvPr>
          <p:cNvGraphicFramePr/>
          <p:nvPr/>
        </p:nvGraphicFramePr>
        <p:xfrm>
          <a:off x="1259632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534405D5-F1DA-1410-468B-A1B5EDDB1D61}"/>
              </a:ext>
            </a:extLst>
          </p:cNvPr>
          <p:cNvSpPr/>
          <p:nvPr/>
        </p:nvSpPr>
        <p:spPr>
          <a:xfrm>
            <a:off x="3995936" y="34358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D0D58E1-E83A-7A83-073A-759B2232BC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967088"/>
              </p:ext>
            </p:extLst>
          </p:nvPr>
        </p:nvGraphicFramePr>
        <p:xfrm>
          <a:off x="5004048" y="2931790"/>
          <a:ext cx="2736304" cy="1944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94DC37C-AE98-9BAC-1640-C6CEF9684315}"/>
              </a:ext>
            </a:extLst>
          </p:cNvPr>
          <p:cNvSpPr txBox="1"/>
          <p:nvPr/>
        </p:nvSpPr>
        <p:spPr>
          <a:xfrm>
            <a:off x="5724128" y="2787774"/>
            <a:ext cx="17620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chemeClr val="accent2"/>
                </a:solidFill>
              </a:rPr>
              <a:t>Intermediate entropy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103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Several agents have to </a:t>
            </a:r>
            <a:r>
              <a:rPr lang="en-CH" dirty="0">
                <a:solidFill>
                  <a:schemeClr val="accent1"/>
                </a:solidFill>
              </a:rPr>
              <a:t>learn</a:t>
            </a:r>
            <a:r>
              <a:rPr lang="en-CH" dirty="0"/>
              <a:t> to cooperate to finish a task</a:t>
            </a:r>
          </a:p>
          <a:p>
            <a:r>
              <a:rPr lang="en-CH" dirty="0"/>
              <a:t>What does learning mean?</a:t>
            </a:r>
          </a:p>
          <a:p>
            <a:pPr lvl="1"/>
            <a:r>
              <a:rPr lang="en-CH" dirty="0"/>
              <a:t>Produce a </a:t>
            </a:r>
            <a:r>
              <a:rPr lang="en-CH" dirty="0">
                <a:solidFill>
                  <a:schemeClr val="accent1"/>
                </a:solidFill>
              </a:rPr>
              <a:t>good</a:t>
            </a:r>
            <a:r>
              <a:rPr lang="en-CH" dirty="0"/>
              <a:t> policy</a:t>
            </a:r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16440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Rewards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25</a:t>
            </a:fld>
            <a:endParaRPr lang="fr-FR"/>
          </a:p>
        </p:txBody>
      </p:sp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71A73541-385D-6EBF-739C-1B62A838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571750"/>
            <a:ext cx="4278750" cy="2160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7987605" cy="3386772"/>
          </a:xfrm>
        </p:spPr>
        <p:txBody>
          <a:bodyPr/>
          <a:lstStyle/>
          <a:p>
            <a:r>
              <a:rPr lang="en-CH" dirty="0"/>
              <a:t>Main rewards:</a:t>
            </a:r>
          </a:p>
          <a:p>
            <a:pPr lvl="1"/>
            <a:r>
              <a:rPr lang="en-CH" dirty="0"/>
              <a:t>Collaps</a:t>
            </a:r>
            <a:r>
              <a:rPr lang="fr-CH" dirty="0"/>
              <a:t>e</a:t>
            </a:r>
            <a:r>
              <a:rPr lang="en-CH" dirty="0"/>
              <a:t> cost</a:t>
            </a:r>
          </a:p>
          <a:p>
            <a:pPr lvl="1"/>
            <a:r>
              <a:rPr lang="en-CH" dirty="0"/>
              <a:t>Success reward</a:t>
            </a:r>
          </a:p>
          <a:p>
            <a:r>
              <a:rPr lang="en-CH" dirty="0"/>
              <a:t>Helper rewards:</a:t>
            </a:r>
          </a:p>
          <a:p>
            <a:pPr lvl="1"/>
            <a:r>
              <a:rPr lang="en-CH" dirty="0"/>
              <a:t>Smaller distance in free air between the grounds</a:t>
            </a:r>
          </a:p>
          <a:p>
            <a:pPr lvl="1"/>
            <a:r>
              <a:rPr lang="en-CH" dirty="0"/>
              <a:t>More sides in contact</a:t>
            </a:r>
          </a:p>
          <a:p>
            <a:pPr lvl="1"/>
            <a:r>
              <a:rPr lang="en-CH" dirty="0"/>
              <a:t>Less useless blocks placed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63188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Several agents have to learn to cooperate to finish a task</a:t>
            </a:r>
          </a:p>
          <a:p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What does learning mean?</a:t>
            </a:r>
          </a:p>
          <a:p>
            <a:pPr lvl="1"/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Produce a good policy</a:t>
            </a:r>
          </a:p>
          <a:p>
            <a:r>
              <a:rPr lang="en-CH" dirty="0"/>
              <a:t>How to learn?</a:t>
            </a:r>
          </a:p>
          <a:p>
            <a:pPr lvl="1"/>
            <a:r>
              <a:rPr lang="en-CH" dirty="0"/>
              <a:t>By </a:t>
            </a:r>
            <a:r>
              <a:rPr lang="en-CH" dirty="0">
                <a:solidFill>
                  <a:schemeClr val="accent1"/>
                </a:solidFill>
              </a:rPr>
              <a:t>remembering</a:t>
            </a:r>
            <a:r>
              <a:rPr lang="en-CH" dirty="0"/>
              <a:t> mistakes that were done </a:t>
            </a:r>
            <a:r>
              <a:rPr lang="en-US" dirty="0"/>
              <a:t>or good examples</a:t>
            </a:r>
            <a:endParaRPr lang="en-CH" dirty="0"/>
          </a:p>
          <a:p>
            <a:pPr lvl="1"/>
            <a:r>
              <a:rPr lang="en-CH" dirty="0"/>
              <a:t>By continuously trying to improve the </a:t>
            </a:r>
            <a:r>
              <a:rPr lang="en-CH" dirty="0">
                <a:solidFill>
                  <a:schemeClr val="accent1"/>
                </a:solidFill>
              </a:rPr>
              <a:t>current</a:t>
            </a:r>
            <a:r>
              <a:rPr lang="en-CH" dirty="0"/>
              <a:t> method</a:t>
            </a:r>
          </a:p>
          <a:p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8312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Several agents have to learn to cooperate to finish a task</a:t>
            </a:r>
          </a:p>
          <a:p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What does learning mean?</a:t>
            </a:r>
          </a:p>
          <a:p>
            <a:pPr lvl="1"/>
            <a:r>
              <a:rPr lang="en-CH" dirty="0">
                <a:solidFill>
                  <a:schemeClr val="tx1">
                    <a:lumMod val="40000"/>
                    <a:lumOff val="60000"/>
                  </a:schemeClr>
                </a:solidFill>
              </a:rPr>
              <a:t>Produce a good policy</a:t>
            </a:r>
          </a:p>
          <a:p>
            <a:r>
              <a:rPr lang="en-CH" dirty="0"/>
              <a:t>How to learn?</a:t>
            </a:r>
          </a:p>
          <a:p>
            <a:pPr lvl="1"/>
            <a:r>
              <a:rPr lang="en-CH" dirty="0"/>
              <a:t>By </a:t>
            </a:r>
            <a:r>
              <a:rPr lang="en-CH" dirty="0">
                <a:solidFill>
                  <a:schemeClr val="accent1"/>
                </a:solidFill>
              </a:rPr>
              <a:t>remembering</a:t>
            </a:r>
            <a:r>
              <a:rPr lang="en-CH" dirty="0"/>
              <a:t> mistakes that were done </a:t>
            </a:r>
            <a:r>
              <a:rPr lang="en-US" dirty="0"/>
              <a:t>or good examples</a:t>
            </a:r>
            <a:endParaRPr lang="en-CH" dirty="0"/>
          </a:p>
          <a:p>
            <a:pPr lvl="1"/>
            <a:r>
              <a:rPr lang="en-CH" dirty="0">
                <a:solidFill>
                  <a:schemeClr val="bg2"/>
                </a:solidFill>
              </a:rPr>
              <a:t>By continuously trying to improve the </a:t>
            </a:r>
            <a:r>
              <a:rPr lang="en-CH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current</a:t>
            </a:r>
            <a:r>
              <a:rPr lang="en-CH" dirty="0"/>
              <a:t> </a:t>
            </a:r>
            <a:r>
              <a:rPr lang="en-CH" dirty="0">
                <a:solidFill>
                  <a:schemeClr val="bg2"/>
                </a:solidFill>
              </a:rPr>
              <a:t>method</a:t>
            </a:r>
          </a:p>
          <a:p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8336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When using a single agent</a:t>
            </a:r>
          </a:p>
          <a:p>
            <a:pPr lvl="1"/>
            <a:r>
              <a:rPr lang="en-CH" dirty="0"/>
              <a:t>Actor-critic architecture</a:t>
            </a:r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28</a:t>
            </a:fld>
            <a:endParaRPr lang="fr-FR"/>
          </a:p>
        </p:txBody>
      </p:sp>
      <p:pic>
        <p:nvPicPr>
          <p:cNvPr id="8" name="Picture Placeholder 7" descr="Diagram&#10;&#10;Description automatically generated">
            <a:extLst>
              <a:ext uri="{FF2B5EF4-FFF2-40B4-BE49-F238E27FC236}">
                <a16:creationId xmlns:a16="http://schemas.microsoft.com/office/drawing/2014/main" id="{D6D7DD11-1143-9F5D-E346-7D536A31092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71987" b="-71987"/>
          <a:stretch/>
        </p:blipFill>
        <p:spPr>
          <a:xfrm>
            <a:off x="5486400" y="0"/>
            <a:ext cx="31448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34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34B0D66-594A-B55B-82D6-AB6A0609FA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F9FF05-1CB2-6E62-226F-3CA83F06E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Explore by using entropy</a:t>
            </a:r>
          </a:p>
          <a:p>
            <a:pPr lvl="1"/>
            <a:r>
              <a:rPr lang="en-CH" dirty="0"/>
              <a:t>Soft actor-critic (</a:t>
            </a:r>
            <a:r>
              <a:rPr lang="en-CH" dirty="0">
                <a:solidFill>
                  <a:srgbClr val="0070C0"/>
                </a:solidFill>
              </a:rPr>
              <a:t>SAC</a:t>
            </a:r>
            <a:r>
              <a:rPr lang="en-CH" dirty="0"/>
              <a:t>)</a:t>
            </a:r>
          </a:p>
          <a:p>
            <a:r>
              <a:rPr lang="en-CH" dirty="0"/>
              <a:t>Learn by using surprise</a:t>
            </a:r>
          </a:p>
          <a:p>
            <a:pPr lvl="1"/>
            <a:r>
              <a:rPr lang="en-CH" dirty="0"/>
              <a:t>Advantage actor-critic (</a:t>
            </a:r>
            <a:r>
              <a:rPr lang="en-CH" dirty="0">
                <a:solidFill>
                  <a:srgbClr val="92D050"/>
                </a:solidFill>
              </a:rPr>
              <a:t>A2C</a:t>
            </a:r>
            <a:r>
              <a:rPr lang="en-CH" dirty="0"/>
              <a:t>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29</a:t>
            </a:fld>
            <a:endParaRPr lang="fr-F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to learn?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57844FB-CF17-4CB3-66D7-D0E20C765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 a static simulator</a:t>
            </a:r>
          </a:p>
          <a:p>
            <a:r>
              <a:rPr lang="en-CH" dirty="0"/>
              <a:t>Train agents to build a spanning </a:t>
            </a:r>
            <a:r>
              <a:rPr lang="fr-CH" dirty="0"/>
              <a:t>self-</a:t>
            </a:r>
            <a:r>
              <a:rPr lang="fr-CH" dirty="0" err="1"/>
              <a:t>supporting</a:t>
            </a:r>
            <a:r>
              <a:rPr lang="en-CH" dirty="0"/>
              <a:t> structure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22F3EAD-9EED-B56C-FA32-91C4C32E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project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5B7EE-7D6F-5729-14B9-C38B59BCE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2231D-AA8F-89AD-4A36-6A9975FDB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70EA8-C3C9-EA0C-7807-662F9438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F3A0AE-10A6-156E-F79E-CBC68802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174" y="3469138"/>
            <a:ext cx="4613331" cy="144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CBAE0F-4A9E-6C9D-360E-18D03693BC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263"/>
          <a:stretch/>
        </p:blipFill>
        <p:spPr>
          <a:xfrm>
            <a:off x="1707503" y="3462956"/>
            <a:ext cx="192545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972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30</a:t>
            </a:fld>
            <a:endParaRPr lang="fr-FR"/>
          </a:p>
        </p:txBody>
      </p:sp>
      <p:pic>
        <p:nvPicPr>
          <p:cNvPr id="8" name="Picture 7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4F73275-686A-AE42-0FB9-3C726FC7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pic>
        <p:nvPicPr>
          <p:cNvPr id="2" name="Picture Placeholder 7" descr="Diagram&#10;&#10;Description automatically generated">
            <a:extLst>
              <a:ext uri="{FF2B5EF4-FFF2-40B4-BE49-F238E27FC236}">
                <a16:creationId xmlns:a16="http://schemas.microsoft.com/office/drawing/2014/main" id="{EEE161CF-5F6C-F8D3-745C-6EF66528BF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71987" b="-71987"/>
          <a:stretch/>
        </p:blipFill>
        <p:spPr>
          <a:xfrm>
            <a:off x="5486400" y="0"/>
            <a:ext cx="31448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98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31</a:t>
            </a:fld>
            <a:endParaRPr lang="fr-FR"/>
          </a:p>
        </p:txBody>
      </p:sp>
      <p:pic>
        <p:nvPicPr>
          <p:cNvPr id="8" name="Picture 7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4F73275-686A-AE42-0FB9-3C726FC7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08714F58-B920-9654-6B63-3EB040538DF9}"/>
              </a:ext>
            </a:extLst>
          </p:cNvPr>
          <p:cNvSpPr/>
          <p:nvPr/>
        </p:nvSpPr>
        <p:spPr>
          <a:xfrm>
            <a:off x="2853138" y="4209273"/>
            <a:ext cx="216024" cy="474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96C16-8C16-239C-3EED-4F4455DBC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37"/>
          <a:stretch/>
        </p:blipFill>
        <p:spPr>
          <a:xfrm>
            <a:off x="5292080" y="2715766"/>
            <a:ext cx="1795496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34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32</a:t>
            </a:fld>
            <a:endParaRPr lang="fr-FR"/>
          </a:p>
        </p:txBody>
      </p:sp>
      <p:pic>
        <p:nvPicPr>
          <p:cNvPr id="8" name="Picture 7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4F73275-686A-AE42-0FB9-3C726FC7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08714F58-B920-9654-6B63-3EB040538DF9}"/>
              </a:ext>
            </a:extLst>
          </p:cNvPr>
          <p:cNvSpPr/>
          <p:nvPr/>
        </p:nvSpPr>
        <p:spPr>
          <a:xfrm rot="10800000">
            <a:off x="4139952" y="3579862"/>
            <a:ext cx="216024" cy="474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FD3982-3AC4-2112-A9C4-EDFBDD18F1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606"/>
          <a:stretch/>
        </p:blipFill>
        <p:spPr>
          <a:xfrm>
            <a:off x="5292080" y="2715766"/>
            <a:ext cx="1792253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2069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33</a:t>
            </a:fld>
            <a:endParaRPr lang="fr-FR"/>
          </a:p>
        </p:txBody>
      </p:sp>
      <p:pic>
        <p:nvPicPr>
          <p:cNvPr id="8" name="Picture 7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4F73275-686A-AE42-0FB9-3C726FC7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08714F58-B920-9654-6B63-3EB040538DF9}"/>
              </a:ext>
            </a:extLst>
          </p:cNvPr>
          <p:cNvSpPr/>
          <p:nvPr/>
        </p:nvSpPr>
        <p:spPr>
          <a:xfrm>
            <a:off x="1513168" y="3116594"/>
            <a:ext cx="216024" cy="474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8E99D1-F0A6-4F7B-4FD3-C115D56251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276" r="14591"/>
          <a:stretch/>
        </p:blipFill>
        <p:spPr>
          <a:xfrm>
            <a:off x="5292080" y="2715766"/>
            <a:ext cx="992961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503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34</a:t>
            </a:fld>
            <a:endParaRPr lang="fr-FR"/>
          </a:p>
        </p:txBody>
      </p:sp>
      <p:pic>
        <p:nvPicPr>
          <p:cNvPr id="8" name="Picture 7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4F73275-686A-AE42-0FB9-3C726FC7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08714F58-B920-9654-6B63-3EB040538DF9}"/>
              </a:ext>
            </a:extLst>
          </p:cNvPr>
          <p:cNvSpPr/>
          <p:nvPr/>
        </p:nvSpPr>
        <p:spPr>
          <a:xfrm rot="10800000">
            <a:off x="4204610" y="4105756"/>
            <a:ext cx="216024" cy="474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E61DE3-EE98-42E1-6794-84E31E9E78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9" r="1"/>
          <a:stretch/>
        </p:blipFill>
        <p:spPr>
          <a:xfrm>
            <a:off x="5292080" y="1779662"/>
            <a:ext cx="2446737" cy="144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E3F7D5-69C6-F84C-1EEC-B79AA105AC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878"/>
          <a:stretch/>
        </p:blipFill>
        <p:spPr>
          <a:xfrm>
            <a:off x="5292080" y="3291830"/>
            <a:ext cx="244913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627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416065A3-587F-988F-FDA2-60F7EA332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47814"/>
            <a:ext cx="3426506" cy="1800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563688"/>
            <a:ext cx="4891261" cy="3386772"/>
          </a:xfrm>
        </p:spPr>
        <p:txBody>
          <a:bodyPr>
            <a:normAutofit/>
          </a:bodyPr>
          <a:lstStyle/>
          <a:p>
            <a:r>
              <a:rPr lang="en-CH" dirty="0"/>
              <a:t>2 algorithms</a:t>
            </a:r>
          </a:p>
          <a:p>
            <a:pPr lvl="1"/>
            <a:r>
              <a:rPr lang="en-CH" dirty="0"/>
              <a:t>A2C</a:t>
            </a:r>
          </a:p>
          <a:p>
            <a:pPr lvl="2"/>
            <a:r>
              <a:rPr lang="en-CH" dirty="0"/>
              <a:t>Uses ε-greedy policy</a:t>
            </a:r>
          </a:p>
          <a:p>
            <a:pPr lvl="1"/>
            <a:r>
              <a:rPr lang="en-CH" dirty="0"/>
              <a:t>SAC</a:t>
            </a:r>
          </a:p>
          <a:p>
            <a:pPr lvl="2"/>
            <a:r>
              <a:rPr lang="en-CH" dirty="0"/>
              <a:t>Uses </a:t>
            </a:r>
            <a:r>
              <a:rPr lang="en-CH" dirty="0" err="1"/>
              <a:t>softmax</a:t>
            </a:r>
            <a:r>
              <a:rPr lang="en-CH" dirty="0"/>
              <a:t> + entropy bonus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Exploration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35</a:t>
            </a:fld>
            <a:endParaRPr lang="fr-FR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08714F58-B920-9654-6B63-3EB040538DF9}"/>
              </a:ext>
            </a:extLst>
          </p:cNvPr>
          <p:cNvSpPr/>
          <p:nvPr/>
        </p:nvSpPr>
        <p:spPr>
          <a:xfrm>
            <a:off x="3933259" y="4209273"/>
            <a:ext cx="216024" cy="474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6C807A-3009-3698-23A8-AC1A553FEB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15"/>
          <a:stretch/>
        </p:blipFill>
        <p:spPr>
          <a:xfrm>
            <a:off x="5292080" y="2715766"/>
            <a:ext cx="179651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339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When using a </a:t>
            </a:r>
            <a:r>
              <a:rPr lang="en-CH" dirty="0">
                <a:solidFill>
                  <a:schemeClr val="accent6"/>
                </a:solidFill>
              </a:rPr>
              <a:t>single</a:t>
            </a:r>
            <a:r>
              <a:rPr lang="en-CH" dirty="0"/>
              <a:t> agent</a:t>
            </a:r>
          </a:p>
          <a:p>
            <a:pPr lvl="1"/>
            <a:r>
              <a:rPr lang="en-CH" dirty="0"/>
              <a:t>Actor-critic architecture</a:t>
            </a:r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36</a:t>
            </a:fld>
            <a:endParaRPr lang="fr-FR"/>
          </a:p>
        </p:txBody>
      </p:sp>
      <p:pic>
        <p:nvPicPr>
          <p:cNvPr id="8" name="Picture Placeholder 7" descr="Diagram&#10;&#10;Description automatically generated">
            <a:extLst>
              <a:ext uri="{FF2B5EF4-FFF2-40B4-BE49-F238E27FC236}">
                <a16:creationId xmlns:a16="http://schemas.microsoft.com/office/drawing/2014/main" id="{D6D7DD11-1143-9F5D-E346-7D536A31092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71987" b="-71987"/>
          <a:stretch/>
        </p:blipFill>
        <p:spPr>
          <a:xfrm>
            <a:off x="5486400" y="0"/>
            <a:ext cx="31448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117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When using </a:t>
            </a:r>
            <a:r>
              <a:rPr lang="en-CH" dirty="0">
                <a:solidFill>
                  <a:schemeClr val="accent6"/>
                </a:solidFill>
              </a:rPr>
              <a:t>multiple</a:t>
            </a:r>
            <a:r>
              <a:rPr lang="en-CH" dirty="0"/>
              <a:t> agents</a:t>
            </a:r>
          </a:p>
          <a:p>
            <a:pPr lvl="1"/>
            <a:r>
              <a:rPr lang="en-CH" dirty="0"/>
              <a:t>Distributed training</a:t>
            </a:r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37</a:t>
            </a:fld>
            <a:endParaRPr lang="fr-FR"/>
          </a:p>
        </p:txBody>
      </p:sp>
      <p:pic>
        <p:nvPicPr>
          <p:cNvPr id="14" name="Picture Placeholder 13" descr="Diagram&#10;&#10;Description automatically generated">
            <a:extLst>
              <a:ext uri="{FF2B5EF4-FFF2-40B4-BE49-F238E27FC236}">
                <a16:creationId xmlns:a16="http://schemas.microsoft.com/office/drawing/2014/main" id="{C280C0A6-6AAE-A9B5-28EF-71C3BAAA5C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71987" b="-71987"/>
          <a:stretch/>
        </p:blipFill>
        <p:spPr>
          <a:xfrm>
            <a:off x="5486400" y="0"/>
            <a:ext cx="31448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46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When using multiple agents</a:t>
            </a:r>
          </a:p>
          <a:p>
            <a:pPr lvl="1"/>
            <a:r>
              <a:rPr lang="en-CH" dirty="0"/>
              <a:t>Centralized training:</a:t>
            </a:r>
          </a:p>
          <a:p>
            <a:pPr lvl="2"/>
            <a:r>
              <a:rPr lang="en-CH" dirty="0"/>
              <a:t>A supervisor considers all agents at the same time, producing all of their actions.</a:t>
            </a:r>
          </a:p>
          <a:p>
            <a:pPr lvl="2"/>
            <a:r>
              <a:rPr lang="en-CH" dirty="0"/>
              <a:t>Only the supervisor is learning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MARL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38</a:t>
            </a:fld>
            <a:endParaRPr lang="fr-FR"/>
          </a:p>
        </p:txBody>
      </p:sp>
      <p:pic>
        <p:nvPicPr>
          <p:cNvPr id="9" name="Picture Placeholder 7" descr="Diagram&#10;&#10;Description automatically generated">
            <a:extLst>
              <a:ext uri="{FF2B5EF4-FFF2-40B4-BE49-F238E27FC236}">
                <a16:creationId xmlns:a16="http://schemas.microsoft.com/office/drawing/2014/main" id="{A90E72CB-33D2-7173-50A1-520C40912E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71987" b="-71987"/>
          <a:stretch/>
        </p:blipFill>
        <p:spPr>
          <a:xfrm>
            <a:off x="5486400" y="0"/>
            <a:ext cx="3144838" cy="5143500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AA7F2A9-2AC1-4C14-4405-EB34BF14A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872311"/>
              </p:ext>
            </p:extLst>
          </p:nvPr>
        </p:nvGraphicFramePr>
        <p:xfrm>
          <a:off x="899592" y="3003798"/>
          <a:ext cx="3384376" cy="2063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44B2208-1C63-8D6A-DA87-6DF8D0C0E5D6}"/>
              </a:ext>
            </a:extLst>
          </p:cNvPr>
          <p:cNvSpPr txBox="1"/>
          <p:nvPr/>
        </p:nvSpPr>
        <p:spPr>
          <a:xfrm rot="16200000">
            <a:off x="2062638" y="3842266"/>
            <a:ext cx="11237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050" dirty="0"/>
              <a:t>C</a:t>
            </a:r>
            <a:r>
              <a:rPr lang="en-CH" sz="1050" dirty="0"/>
              <a:t>entralized training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951718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Task:</a:t>
            </a:r>
          </a:p>
          <a:p>
            <a:pPr lvl="1"/>
            <a:r>
              <a:rPr lang="en-US" dirty="0"/>
              <a:t>Bridge the gap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32F44252-9C14-A0F4-36E4-E6418C378F2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07446436"/>
              </p:ext>
            </p:extLst>
          </p:nvPr>
        </p:nvGraphicFramePr>
        <p:xfrm>
          <a:off x="4959350" y="1563688"/>
          <a:ext cx="3671888" cy="3263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9762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167235E-58B4-D81C-1AC6-AC0D4BA83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Uses gravity and friction</a:t>
            </a:r>
          </a:p>
          <a:p>
            <a:r>
              <a:rPr lang="en-CH" dirty="0"/>
              <a:t>Only uses compressive forces</a:t>
            </a:r>
          </a:p>
          <a:p>
            <a:r>
              <a:rPr lang="en-CH" dirty="0"/>
              <a:t>Unlike modern concrete structures, allows for the reuse of bricks</a:t>
            </a:r>
          </a:p>
          <a:p>
            <a:endParaRPr lang="en-US" dirty="0"/>
          </a:p>
        </p:txBody>
      </p:sp>
      <p:pic>
        <p:nvPicPr>
          <p:cNvPr id="10" name="Picture Placeholder 9" descr="A picture containing outdoor, building, white, black&#10;&#10;Description automatically generated">
            <a:extLst>
              <a:ext uri="{FF2B5EF4-FFF2-40B4-BE49-F238E27FC236}">
                <a16:creationId xmlns:a16="http://schemas.microsoft.com/office/drawing/2014/main" id="{68653BBE-8CB7-48A4-BBA4-C9A64AE2B4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9619" r="2961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Self-sup</a:t>
            </a:r>
            <a:r>
              <a:rPr lang="fr-CH" dirty="0"/>
              <a:t>p</a:t>
            </a:r>
            <a:r>
              <a:rPr lang="en-CH" dirty="0" err="1"/>
              <a:t>orting</a:t>
            </a:r>
            <a:r>
              <a:rPr lang="en-CH" dirty="0"/>
              <a:t> structure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72595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/>
              <a:t>Distributed agents:</a:t>
            </a:r>
          </a:p>
          <a:p>
            <a:pPr lvl="1"/>
            <a:r>
              <a:rPr lang="en-US" dirty="0"/>
              <a:t>Act simultaneously</a:t>
            </a:r>
          </a:p>
          <a:p>
            <a:pPr lvl="1"/>
            <a:r>
              <a:rPr lang="en-US" dirty="0"/>
              <a:t>Can either wait or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40</a:t>
            </a:fld>
            <a:endParaRPr lang="fr-FR"/>
          </a:p>
        </p:txBody>
      </p:sp>
      <p:pic>
        <p:nvPicPr>
          <p:cNvPr id="13" name="Content Placeholder 12" descr="Text, logo&#10;&#10;Description automatically generated with medium confidence">
            <a:extLst>
              <a:ext uri="{FF2B5EF4-FFF2-40B4-BE49-F238E27FC236}">
                <a16:creationId xmlns:a16="http://schemas.microsoft.com/office/drawing/2014/main" id="{BB5FE762-9BA5-EEDA-5A05-714E9AFB5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810938"/>
            <a:ext cx="3671888" cy="2769399"/>
          </a:xfrm>
        </p:spPr>
      </p:pic>
    </p:spTree>
    <p:extLst>
      <p:ext uri="{BB962C8B-B14F-4D97-AF65-F5344CB8AC3E}">
        <p14:creationId xmlns:p14="http://schemas.microsoft.com/office/powerpoint/2010/main" val="28746344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/>
              <a:t>Distributed agents:</a:t>
            </a:r>
          </a:p>
          <a:p>
            <a:pPr lvl="1"/>
            <a:r>
              <a:rPr lang="en-US" dirty="0"/>
              <a:t>Act simultaneously</a:t>
            </a:r>
          </a:p>
          <a:p>
            <a:pPr lvl="1"/>
            <a:r>
              <a:rPr lang="en-US" dirty="0"/>
              <a:t>Can either wait or place a new block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41</a:t>
            </a:fld>
            <a:endParaRPr lang="fr-FR"/>
          </a:p>
        </p:txBody>
      </p:sp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A40CE943-7ACB-3186-FC28-97034FFF20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810938"/>
            <a:ext cx="3671888" cy="2769399"/>
          </a:xfrm>
        </p:spPr>
      </p:pic>
    </p:spTree>
    <p:extLst>
      <p:ext uri="{BB962C8B-B14F-4D97-AF65-F5344CB8AC3E}">
        <p14:creationId xmlns:p14="http://schemas.microsoft.com/office/powerpoint/2010/main" val="8011857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/>
              <a:t>Distributed agents:</a:t>
            </a:r>
          </a:p>
          <a:p>
            <a:pPr lvl="1"/>
            <a:r>
              <a:rPr lang="en-US" dirty="0"/>
              <a:t>Act simultaneously</a:t>
            </a:r>
          </a:p>
          <a:p>
            <a:pPr lvl="1"/>
            <a:r>
              <a:rPr lang="en-US" dirty="0"/>
              <a:t>Can either wait or place a new block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42</a:t>
            </a:fld>
            <a:endParaRPr lang="fr-FR"/>
          </a:p>
        </p:txBody>
      </p:sp>
      <p:pic>
        <p:nvPicPr>
          <p:cNvPr id="11" name="Content Placeholder 10" descr="Logo, company name&#10;&#10;Description automatically generated">
            <a:extLst>
              <a:ext uri="{FF2B5EF4-FFF2-40B4-BE49-F238E27FC236}">
                <a16:creationId xmlns:a16="http://schemas.microsoft.com/office/drawing/2014/main" id="{C0BF2B29-604B-17BA-402D-BDE4C4D0DC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810938"/>
            <a:ext cx="3671888" cy="2769399"/>
          </a:xfrm>
        </p:spPr>
      </p:pic>
    </p:spTree>
    <p:extLst>
      <p:ext uri="{BB962C8B-B14F-4D97-AF65-F5344CB8AC3E}">
        <p14:creationId xmlns:p14="http://schemas.microsoft.com/office/powerpoint/2010/main" val="37802105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/>
              <a:t>Distributed agents:</a:t>
            </a:r>
          </a:p>
          <a:p>
            <a:pPr lvl="1"/>
            <a:r>
              <a:rPr lang="en-US" dirty="0"/>
              <a:t>Act simultaneously</a:t>
            </a:r>
          </a:p>
          <a:p>
            <a:pPr lvl="1"/>
            <a:r>
              <a:rPr lang="en-US" dirty="0"/>
              <a:t>Can either wait or place a new block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43</a:t>
            </a:fld>
            <a:endParaRPr lang="fr-FR"/>
          </a:p>
        </p:txBody>
      </p:sp>
      <p:pic>
        <p:nvPicPr>
          <p:cNvPr id="10" name="Content Placeholder 9" descr="A picture containing logo&#10;&#10;Description automatically generated">
            <a:extLst>
              <a:ext uri="{FF2B5EF4-FFF2-40B4-BE49-F238E27FC236}">
                <a16:creationId xmlns:a16="http://schemas.microsoft.com/office/drawing/2014/main" id="{62636A92-5F30-B88D-651D-08EFC06A36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810938"/>
            <a:ext cx="3671888" cy="2769399"/>
          </a:xfrm>
        </p:spPr>
      </p:pic>
    </p:spTree>
    <p:extLst>
      <p:ext uri="{BB962C8B-B14F-4D97-AF65-F5344CB8AC3E}">
        <p14:creationId xmlns:p14="http://schemas.microsoft.com/office/powerpoint/2010/main" val="14018285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/>
              <a:t>Distributed agents:</a:t>
            </a:r>
          </a:p>
          <a:p>
            <a:pPr lvl="1"/>
            <a:r>
              <a:rPr lang="en-US" dirty="0"/>
              <a:t>Act simultaneously</a:t>
            </a:r>
          </a:p>
          <a:p>
            <a:pPr lvl="1"/>
            <a:r>
              <a:rPr lang="en-US" dirty="0"/>
              <a:t>Can either wait or place a new block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44</a:t>
            </a:fld>
            <a:endParaRPr lang="fr-FR"/>
          </a:p>
        </p:txBody>
      </p:sp>
      <p:pic>
        <p:nvPicPr>
          <p:cNvPr id="11" name="Content Placeholder 10" descr="Logo, company name&#10;&#10;Description automatically generated">
            <a:extLst>
              <a:ext uri="{FF2B5EF4-FFF2-40B4-BE49-F238E27FC236}">
                <a16:creationId xmlns:a16="http://schemas.microsoft.com/office/drawing/2014/main" id="{D64E1DD8-AC58-067E-C15A-D8D8FCA41A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810938"/>
            <a:ext cx="3671888" cy="2769399"/>
          </a:xfrm>
        </p:spPr>
      </p:pic>
    </p:spTree>
    <p:extLst>
      <p:ext uri="{BB962C8B-B14F-4D97-AF65-F5344CB8AC3E}">
        <p14:creationId xmlns:p14="http://schemas.microsoft.com/office/powerpoint/2010/main" val="37810983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45</a:t>
            </a:fld>
            <a:endParaRPr lang="fr-FR"/>
          </a:p>
        </p:txBody>
      </p:sp>
      <p:pic>
        <p:nvPicPr>
          <p:cNvPr id="10" name="Content Placeholder 9" descr="Text, logo&#10;&#10;Description automatically generated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34380800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46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11537436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47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635543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48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39292092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49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4069219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Self-sup</a:t>
            </a:r>
            <a:r>
              <a:rPr lang="fr-CH" dirty="0"/>
              <a:t>p</a:t>
            </a:r>
            <a:r>
              <a:rPr lang="en-CH" dirty="0" err="1"/>
              <a:t>orting</a:t>
            </a:r>
            <a:r>
              <a:rPr lang="en-CH" dirty="0"/>
              <a:t> structure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F703A62C-AD38-91EF-A8B1-5A18B30151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6130285"/>
              </p:ext>
            </p:extLst>
          </p:nvPr>
        </p:nvGraphicFramePr>
        <p:xfrm>
          <a:off x="904875" y="1115008"/>
          <a:ext cx="7726363" cy="383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9499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50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900127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51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14335629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52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17095051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Task: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Bridge the gap</a:t>
            </a:r>
          </a:p>
          <a:p>
            <a:r>
              <a:rPr lang="en-US" dirty="0">
                <a:solidFill>
                  <a:schemeClr val="bg2"/>
                </a:solidFill>
              </a:rPr>
              <a:t>Distributed agents: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Act simultaneously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Can either wait or place a new block</a:t>
            </a:r>
          </a:p>
          <a:p>
            <a:r>
              <a:rPr lang="en-US" dirty="0"/>
              <a:t>Centralized agent:</a:t>
            </a:r>
          </a:p>
          <a:p>
            <a:pPr lvl="1"/>
            <a:r>
              <a:rPr lang="en-US" dirty="0"/>
              <a:t>Act sequentially</a:t>
            </a:r>
          </a:p>
          <a:p>
            <a:pPr lvl="1"/>
            <a:r>
              <a:rPr lang="en-US" dirty="0"/>
              <a:t>Must always place a new block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vs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53</a:t>
            </a:fld>
            <a:endParaRPr lang="fr-FR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C9F38D-CDA8-11CD-2D58-AD9D5744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59350" y="1795342"/>
            <a:ext cx="3671888" cy="2800592"/>
          </a:xfrm>
        </p:spPr>
      </p:pic>
    </p:spTree>
    <p:extLst>
      <p:ext uri="{BB962C8B-B14F-4D97-AF65-F5344CB8AC3E}">
        <p14:creationId xmlns:p14="http://schemas.microsoft.com/office/powerpoint/2010/main" val="37002475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Placeholder 45" descr="Chart&#10;&#10;Description automatically generated">
            <a:extLst>
              <a:ext uri="{FF2B5EF4-FFF2-40B4-BE49-F238E27FC236}">
                <a16:creationId xmlns:a16="http://schemas.microsoft.com/office/drawing/2014/main" id="{DB3781AD-896B-78C8-AD97-9CF2AF3842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tretch/>
        </p:blipFill>
        <p:spPr>
          <a:xfrm>
            <a:off x="4959350" y="2277666"/>
            <a:ext cx="3671888" cy="183594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Results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54</a:t>
            </a:fld>
            <a:endParaRPr lang="fr-FR"/>
          </a:p>
        </p:txBody>
      </p:sp>
      <p:pic>
        <p:nvPicPr>
          <p:cNvPr id="59" name="Content Placeholder 58">
            <a:extLst>
              <a:ext uri="{FF2B5EF4-FFF2-40B4-BE49-F238E27FC236}">
                <a16:creationId xmlns:a16="http://schemas.microsoft.com/office/drawing/2014/main" id="{A2582BFE-5798-71FC-5718-A6025077C7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04875" y="2277666"/>
            <a:ext cx="3671888" cy="1835944"/>
          </a:xfrm>
          <a:prstGeom prst="rect">
            <a:avLst/>
          </a:prstGeom>
        </p:spPr>
      </p:pic>
      <p:pic>
        <p:nvPicPr>
          <p:cNvPr id="2" name="Content Placeholder 58">
            <a:extLst>
              <a:ext uri="{FF2B5EF4-FFF2-40B4-BE49-F238E27FC236}">
                <a16:creationId xmlns:a16="http://schemas.microsoft.com/office/drawing/2014/main" id="{DC634030-4E8B-7FAE-5BBE-CB662AD61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283718"/>
            <a:ext cx="3671888" cy="1835944"/>
          </a:xfrm>
          <a:prstGeom prst="rect">
            <a:avLst/>
          </a:prstGeom>
        </p:spPr>
      </p:pic>
      <p:pic>
        <p:nvPicPr>
          <p:cNvPr id="7" name="Picture Placeholder 45" descr="Chart&#10;&#10;Description automatically generated">
            <a:extLst>
              <a:ext uri="{FF2B5EF4-FFF2-40B4-BE49-F238E27FC236}">
                <a16:creationId xmlns:a16="http://schemas.microsoft.com/office/drawing/2014/main" id="{AE72A725-5349-51FE-FF51-BA5A8C1D0A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899592" y="2283718"/>
            <a:ext cx="3671888" cy="183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630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Results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55</a:t>
            </a:fld>
            <a:endParaRPr lang="fr-FR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812623-1463-DFE9-AC2C-17AD2D00CA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H" dirty="0"/>
              <a:t>Add pictures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F9FF05-1CB2-6E62-226F-3CA83F06EA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H" dirty="0"/>
              <a:t>Talk about </a:t>
            </a:r>
          </a:p>
          <a:p>
            <a:pPr lvl="1"/>
            <a:r>
              <a:rPr lang="en-CH" dirty="0"/>
              <a:t>The distributed algo learns not to collide</a:t>
            </a:r>
          </a:p>
          <a:p>
            <a:pPr lvl="1"/>
            <a:r>
              <a:rPr lang="en-CH" dirty="0"/>
              <a:t>The centralized algo has more facility to collaborate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963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Conclusion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C66AE4-C444-2CD4-070E-CC9F775145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DC40AAB-517B-86A7-CC53-11B1C8FC00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0256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Building large spanning structures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Success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57</a:t>
            </a:fld>
            <a:endParaRPr lang="fr-FR"/>
          </a:p>
        </p:txBody>
      </p:sp>
      <p:pic>
        <p:nvPicPr>
          <p:cNvPr id="8" name="Picture 7" descr="Shape, rectangle&#10;&#10;Description automatically generated">
            <a:extLst>
              <a:ext uri="{FF2B5EF4-FFF2-40B4-BE49-F238E27FC236}">
                <a16:creationId xmlns:a16="http://schemas.microsoft.com/office/drawing/2014/main" id="{874EF146-AA3E-47A4-18EC-460FEA0CB88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3568" y="4011910"/>
            <a:ext cx="3459998" cy="1080000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3C643C1D-267C-7A00-63B4-260BE838B3F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51920" y="2067694"/>
            <a:ext cx="3459998" cy="1080000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D9BF61E-6A99-BBA5-A8DF-F5CCF6B7F8C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3568" y="3075806"/>
            <a:ext cx="3460001" cy="1080000"/>
          </a:xfrm>
          <a:prstGeom prst="rect">
            <a:avLst/>
          </a:prstGeom>
        </p:spPr>
      </p:pic>
      <p:pic>
        <p:nvPicPr>
          <p:cNvPr id="18" name="Picture 17" descr="Shape, rectangle&#10;&#10;Description automatically generated">
            <a:extLst>
              <a:ext uri="{FF2B5EF4-FFF2-40B4-BE49-F238E27FC236}">
                <a16:creationId xmlns:a16="http://schemas.microsoft.com/office/drawing/2014/main" id="{AAB7406F-EC27-5DF1-8D1E-945FB1B8BA0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3568" y="2067694"/>
            <a:ext cx="3460002" cy="1080000"/>
          </a:xfrm>
          <a:prstGeom prst="rect">
            <a:avLst/>
          </a:prstGeom>
        </p:spPr>
      </p:pic>
      <p:pic>
        <p:nvPicPr>
          <p:cNvPr id="22" name="Picture 2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E35D639-1136-003E-01EC-4CECFF1522D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51920" y="4011910"/>
            <a:ext cx="3459999" cy="1080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13EFB4C3-90F7-1C41-6ABB-A2E0DC25EBA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51920" y="3075806"/>
            <a:ext cx="346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5002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Building a spanning structure is vague</a:t>
            </a:r>
          </a:p>
          <a:p>
            <a:pPr lvl="1"/>
            <a:r>
              <a:rPr lang="en-CH" dirty="0"/>
              <a:t>Formal task description</a:t>
            </a:r>
          </a:p>
          <a:p>
            <a:pPr lvl="1"/>
            <a:r>
              <a:rPr lang="en-CH" dirty="0"/>
              <a:t>Reward design</a:t>
            </a:r>
          </a:p>
          <a:p>
            <a:pPr lvl="1"/>
            <a:r>
              <a:rPr lang="en-CH" dirty="0"/>
              <a:t>What is a failure?</a:t>
            </a:r>
          </a:p>
          <a:p>
            <a:r>
              <a:rPr lang="en-CH" dirty="0"/>
              <a:t>MARL takes time</a:t>
            </a:r>
          </a:p>
          <a:p>
            <a:pPr lvl="1"/>
            <a:r>
              <a:rPr lang="en-CH" dirty="0"/>
              <a:t>Often takes more than a day to train a single agent</a:t>
            </a:r>
          </a:p>
          <a:p>
            <a:pPr lvl="1"/>
            <a:r>
              <a:rPr lang="en-CH" dirty="0"/>
              <a:t>Lots of unpredicted local minima</a:t>
            </a:r>
          </a:p>
          <a:p>
            <a:pPr lvl="1"/>
            <a:r>
              <a:rPr lang="en-CH" dirty="0"/>
              <a:t>Only state of the art method achieves a good performance</a:t>
            </a:r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Challenges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58260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Fully distributed training works poorly on tasks that requires a tight coordination</a:t>
            </a:r>
          </a:p>
          <a:p>
            <a:pPr lvl="1"/>
            <a:r>
              <a:rPr lang="en-CH" dirty="0">
                <a:solidFill>
                  <a:schemeClr val="accent1"/>
                </a:solidFill>
              </a:rPr>
              <a:t>Centralized training</a:t>
            </a:r>
            <a:r>
              <a:rPr lang="en-CH" dirty="0"/>
              <a:t> is better for this task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searches </a:t>
            </a:r>
            <a:r>
              <a:rPr lang="en-CH" dirty="0">
                <a:solidFill>
                  <a:schemeClr val="accent1"/>
                </a:solidFill>
              </a:rPr>
              <a:t>efficiently</a:t>
            </a:r>
            <a:r>
              <a:rPr lang="en-CH" dirty="0"/>
              <a:t> the best policy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allows to modify the structure </a:t>
            </a:r>
            <a:r>
              <a:rPr lang="en-CH" dirty="0">
                <a:solidFill>
                  <a:schemeClr val="accent1"/>
                </a:solidFill>
              </a:rPr>
              <a:t>midway</a:t>
            </a:r>
          </a:p>
          <a:p>
            <a:pPr lvl="1"/>
            <a:r>
              <a:rPr lang="en-CH" dirty="0"/>
              <a:t>Good starting point to bridge the </a:t>
            </a:r>
            <a:r>
              <a:rPr lang="en-CH" dirty="0">
                <a:solidFill>
                  <a:schemeClr val="accent1"/>
                </a:solidFill>
              </a:rPr>
              <a:t>simulation to real world</a:t>
            </a:r>
            <a:r>
              <a:rPr lang="en-CH" dirty="0"/>
              <a:t> gap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Take aways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59</a:t>
            </a:fld>
            <a:endParaRPr lang="fr-FR"/>
          </a:p>
        </p:txBody>
      </p:sp>
      <p:pic>
        <p:nvPicPr>
          <p:cNvPr id="14" name="Picture 13" descr="Shape, arrow&#10;&#10;Description automatically generated">
            <a:extLst>
              <a:ext uri="{FF2B5EF4-FFF2-40B4-BE49-F238E27FC236}">
                <a16:creationId xmlns:a16="http://schemas.microsoft.com/office/drawing/2014/main" id="{9946C4F2-F0C7-9A24-8954-C1FF04A6F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579862"/>
            <a:ext cx="461333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48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Discrete 2D setup</a:t>
            </a:r>
          </a:p>
          <a:p>
            <a:r>
              <a:rPr lang="en-CH" dirty="0"/>
              <a:t>Isometric grid</a:t>
            </a:r>
          </a:p>
          <a:p>
            <a:r>
              <a:rPr lang="en-CH" dirty="0"/>
              <a:t>2 types of blocks</a:t>
            </a:r>
          </a:p>
          <a:p>
            <a:r>
              <a:rPr lang="en-CH" dirty="0"/>
              <a:t>Grounds of different leng</a:t>
            </a:r>
            <a:r>
              <a:rPr lang="fr-CH" dirty="0"/>
              <a:t>th</a:t>
            </a:r>
            <a:r>
              <a:rPr lang="en-CH" dirty="0"/>
              <a:t> </a:t>
            </a:r>
          </a:p>
        </p:txBody>
      </p:sp>
      <p:pic>
        <p:nvPicPr>
          <p:cNvPr id="16" name="Picture 15" descr="A picture containing diagram&#10;&#10;Description automatically generated">
            <a:extLst>
              <a:ext uri="{FF2B5EF4-FFF2-40B4-BE49-F238E27FC236}">
                <a16:creationId xmlns:a16="http://schemas.microsoft.com/office/drawing/2014/main" id="{A8CBCBA5-FB58-8950-52C8-61B31C68F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291830"/>
            <a:ext cx="2700000" cy="180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267031-BB7E-26E0-F348-6EB7DF3AF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291830"/>
            <a:ext cx="4499999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847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Fully distributed training works poorly on tasks that requires a tight coordination</a:t>
            </a:r>
          </a:p>
          <a:p>
            <a:pPr lvl="1"/>
            <a:r>
              <a:rPr lang="en-CH" dirty="0">
                <a:solidFill>
                  <a:schemeClr val="accent1"/>
                </a:solidFill>
              </a:rPr>
              <a:t>Centralized training</a:t>
            </a:r>
            <a:r>
              <a:rPr lang="en-CH" dirty="0"/>
              <a:t> is better for this task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searches </a:t>
            </a:r>
            <a:r>
              <a:rPr lang="en-CH" dirty="0">
                <a:solidFill>
                  <a:schemeClr val="accent1"/>
                </a:solidFill>
              </a:rPr>
              <a:t>efficiently</a:t>
            </a:r>
            <a:r>
              <a:rPr lang="en-CH" dirty="0"/>
              <a:t> the best policy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allows to modify the structure </a:t>
            </a:r>
            <a:r>
              <a:rPr lang="en-CH" dirty="0">
                <a:solidFill>
                  <a:schemeClr val="accent1"/>
                </a:solidFill>
              </a:rPr>
              <a:t>midway</a:t>
            </a:r>
          </a:p>
          <a:p>
            <a:pPr lvl="1"/>
            <a:r>
              <a:rPr lang="en-CH" dirty="0"/>
              <a:t>Good starting point to bridge the </a:t>
            </a:r>
            <a:r>
              <a:rPr lang="en-CH" dirty="0">
                <a:solidFill>
                  <a:schemeClr val="accent1"/>
                </a:solidFill>
              </a:rPr>
              <a:t>simulation to real world</a:t>
            </a:r>
            <a:r>
              <a:rPr lang="en-CH" dirty="0"/>
              <a:t> gap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Take aways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60</a:t>
            </a:fld>
            <a:endParaRPr lang="fr-FR"/>
          </a:p>
        </p:txBody>
      </p:sp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04277D8C-8996-148F-1124-C101143AF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579862"/>
            <a:ext cx="461333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8201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Fully distributed training works poorly on tasks that requires a tight coordination</a:t>
            </a:r>
          </a:p>
          <a:p>
            <a:pPr lvl="1"/>
            <a:r>
              <a:rPr lang="en-CH" dirty="0">
                <a:solidFill>
                  <a:schemeClr val="accent1"/>
                </a:solidFill>
              </a:rPr>
              <a:t>Centralized training</a:t>
            </a:r>
            <a:r>
              <a:rPr lang="en-CH" dirty="0"/>
              <a:t> is better for this task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searches </a:t>
            </a:r>
            <a:r>
              <a:rPr lang="en-CH" dirty="0">
                <a:solidFill>
                  <a:schemeClr val="accent1"/>
                </a:solidFill>
              </a:rPr>
              <a:t>efficiently</a:t>
            </a:r>
            <a:r>
              <a:rPr lang="en-CH" dirty="0"/>
              <a:t> the best policy</a:t>
            </a:r>
          </a:p>
          <a:p>
            <a:r>
              <a:rPr lang="en-CH" dirty="0">
                <a:solidFill>
                  <a:schemeClr val="accent1"/>
                </a:solidFill>
              </a:rPr>
              <a:t>SAC</a:t>
            </a:r>
            <a:r>
              <a:rPr lang="en-CH" dirty="0"/>
              <a:t> allows to modify the structure </a:t>
            </a:r>
            <a:r>
              <a:rPr lang="en-CH" dirty="0">
                <a:solidFill>
                  <a:schemeClr val="accent1"/>
                </a:solidFill>
              </a:rPr>
              <a:t>midway</a:t>
            </a:r>
          </a:p>
          <a:p>
            <a:pPr lvl="1"/>
            <a:r>
              <a:rPr lang="en-CH" dirty="0"/>
              <a:t>Good starting point to bridge the </a:t>
            </a:r>
            <a:r>
              <a:rPr lang="en-CH" dirty="0">
                <a:solidFill>
                  <a:schemeClr val="accent1"/>
                </a:solidFill>
              </a:rPr>
              <a:t>simulation to real world</a:t>
            </a:r>
            <a:r>
              <a:rPr lang="en-CH" dirty="0"/>
              <a:t> gap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Take aways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61</a:t>
            </a:fld>
            <a:endParaRPr lang="fr-FR"/>
          </a:p>
        </p:txBody>
      </p:sp>
      <p:pic>
        <p:nvPicPr>
          <p:cNvPr id="7" name="Picture 6" descr="Arrow&#10;&#10;Description automatically generated with medium confidence">
            <a:extLst>
              <a:ext uri="{FF2B5EF4-FFF2-40B4-BE49-F238E27FC236}">
                <a16:creationId xmlns:a16="http://schemas.microsoft.com/office/drawing/2014/main" id="{D4EDF7D5-B5B2-FC51-8B0F-7B620BBE5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579862"/>
            <a:ext cx="461333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2876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Toward a more real environment:</a:t>
            </a:r>
          </a:p>
          <a:p>
            <a:pPr lvl="1"/>
            <a:r>
              <a:rPr lang="en-CH" dirty="0"/>
              <a:t>Continuous domain</a:t>
            </a:r>
          </a:p>
          <a:p>
            <a:pPr lvl="1"/>
            <a:r>
              <a:rPr lang="en-CH" dirty="0"/>
              <a:t>Sensor feedback</a:t>
            </a:r>
          </a:p>
          <a:p>
            <a:pPr lvl="1"/>
            <a:r>
              <a:rPr lang="en-CH" dirty="0"/>
              <a:t>Noise </a:t>
            </a:r>
          </a:p>
          <a:p>
            <a:pPr lvl="1"/>
            <a:r>
              <a:rPr lang="en-CH" dirty="0">
                <a:solidFill>
                  <a:schemeClr val="accent1"/>
                </a:solidFill>
              </a:rPr>
              <a:t>Real environment</a:t>
            </a:r>
          </a:p>
          <a:p>
            <a:r>
              <a:rPr lang="en-CH" dirty="0"/>
              <a:t>Toward more agents:</a:t>
            </a:r>
          </a:p>
          <a:p>
            <a:pPr lvl="1"/>
            <a:r>
              <a:rPr lang="en-CH" dirty="0"/>
              <a:t>Setups between fully centralized and fully distributed</a:t>
            </a:r>
          </a:p>
          <a:p>
            <a:pPr lvl="1"/>
            <a:r>
              <a:rPr lang="en-CH" dirty="0"/>
              <a:t>More</a:t>
            </a:r>
            <a:r>
              <a:rPr lang="en-CH" dirty="0">
                <a:solidFill>
                  <a:schemeClr val="accent1"/>
                </a:solidFill>
              </a:rPr>
              <a:t> game theoretical </a:t>
            </a:r>
            <a:r>
              <a:rPr lang="en-CH" dirty="0"/>
              <a:t>approaches</a:t>
            </a:r>
          </a:p>
          <a:p>
            <a:r>
              <a:rPr lang="en-CH" dirty="0"/>
              <a:t>Toward other types of tasks:</a:t>
            </a:r>
          </a:p>
          <a:p>
            <a:pPr lvl="1"/>
            <a:r>
              <a:rPr lang="en-CH" dirty="0"/>
              <a:t>Obstacles</a:t>
            </a:r>
          </a:p>
          <a:p>
            <a:pPr lvl="1"/>
            <a:r>
              <a:rPr lang="en-CH" dirty="0"/>
              <a:t>Unique blocks</a:t>
            </a:r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Next steps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22661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E66CDF-F401-CCA3-030E-291BDBFC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Questions?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Thank you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7634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picture containing text&#10;&#10;Description automatically generated">
            <a:extLst>
              <a:ext uri="{FF2B5EF4-FFF2-40B4-BE49-F238E27FC236}">
                <a16:creationId xmlns:a16="http://schemas.microsoft.com/office/drawing/2014/main" id="{85B4B746-7D0B-94E7-94A9-1F703D9595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64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26660629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071354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65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02547760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D2EC39C5-AA08-52C2-5698-496FBC9BC7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23195391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66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" name="Content Placeholder 10" descr="A picture containing shape&#10;&#10;Description automatically generated">
            <a:extLst>
              <a:ext uri="{FF2B5EF4-FFF2-40B4-BE49-F238E27FC236}">
                <a16:creationId xmlns:a16="http://schemas.microsoft.com/office/drawing/2014/main" id="{DB403548-FE8E-93B3-8402-F3DA2C95A9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18357376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67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32062048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Content Placeholder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8580F1A-FCA7-288D-6457-E5A04EA6D8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77027139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68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4714036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9ED6BB7B-1661-F877-ABF6-49F8D411AD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23680720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69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Content Placeholder 8" descr="Arrow&#10;&#10;Description automatically generated with low confidence">
            <a:extLst>
              <a:ext uri="{FF2B5EF4-FFF2-40B4-BE49-F238E27FC236}">
                <a16:creationId xmlns:a16="http://schemas.microsoft.com/office/drawing/2014/main" id="{468876E1-640F-CB4E-0824-410E7423E9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3988224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2 Robots that can</a:t>
            </a:r>
          </a:p>
          <a:p>
            <a:pPr lvl="1"/>
            <a:r>
              <a:rPr lang="en-CH" dirty="0"/>
              <a:t>Hold an existing block</a:t>
            </a:r>
          </a:p>
          <a:p>
            <a:pPr lvl="1"/>
            <a:r>
              <a:rPr lang="en-CH" dirty="0"/>
              <a:t>Place a new block</a:t>
            </a:r>
          </a:p>
          <a:p>
            <a:endParaRPr lang="en-CH" dirty="0"/>
          </a:p>
          <a:p>
            <a:endParaRPr lang="en-CH" dirty="0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34DE16FD-8B9E-76A8-B590-94E5C3848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3147814"/>
            <a:ext cx="2000000" cy="1800000"/>
          </a:xfrm>
          <a:prstGeom prst="rect">
            <a:avLst/>
          </a:prstGeom>
        </p:spPr>
      </p:pic>
      <p:pic>
        <p:nvPicPr>
          <p:cNvPr id="14" name="Picture 13" descr="Shape&#10;&#10;Description automatically generated">
            <a:extLst>
              <a:ext uri="{FF2B5EF4-FFF2-40B4-BE49-F238E27FC236}">
                <a16:creationId xmlns:a16="http://schemas.microsoft.com/office/drawing/2014/main" id="{64EDE20F-8B80-D06A-C623-DD210F5C6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3147814"/>
            <a:ext cx="2000000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1D1FDF-A0CC-0437-5644-7AC85430B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68" y="3147814"/>
            <a:ext cx="20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C1D901-FD26-F31C-30F7-104614A6E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600" y="3147814"/>
            <a:ext cx="20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5429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70</a:t>
            </a:fld>
            <a:endParaRPr lang="fr-FR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80539F1-50B1-3EC0-AA36-400E55A9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84261837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" name="Content Placeholder 9" descr="Arrow&#10;&#10;Description automatically generated with medium confidence">
            <a:extLst>
              <a:ext uri="{FF2B5EF4-FFF2-40B4-BE49-F238E27FC236}">
                <a16:creationId xmlns:a16="http://schemas.microsoft.com/office/drawing/2014/main" id="{4A73D8E4-1EFE-331F-CF90-DB1BAD0D82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59350" y="2622569"/>
            <a:ext cx="3671888" cy="1146138"/>
          </a:xfrm>
        </p:spPr>
      </p:pic>
    </p:spTree>
    <p:extLst>
      <p:ext uri="{BB962C8B-B14F-4D97-AF65-F5344CB8AC3E}">
        <p14:creationId xmlns:p14="http://schemas.microsoft.com/office/powerpoint/2010/main" val="11556587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71</a:t>
            </a:fld>
            <a:endParaRPr lang="fr-FR"/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B31402AB-B639-19CE-F43E-AFCA614353D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20961899"/>
              </p:ext>
            </p:extLst>
          </p:nvPr>
        </p:nvGraphicFramePr>
        <p:xfrm>
          <a:off x="904875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ontent Placeholder 13">
            <a:extLst>
              <a:ext uri="{FF2B5EF4-FFF2-40B4-BE49-F238E27FC236}">
                <a16:creationId xmlns:a16="http://schemas.microsoft.com/office/drawing/2014/main" id="{5C7CB0A6-0E99-EB34-A24F-1976B5025C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3754898"/>
              </p:ext>
            </p:extLst>
          </p:nvPr>
        </p:nvGraphicFramePr>
        <p:xfrm>
          <a:off x="4959350" y="1563688"/>
          <a:ext cx="3671888" cy="326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0317435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Off policy vs on policy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72</a:t>
            </a:fld>
            <a:endParaRPr lang="fr-FR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C24715-FF6C-A536-0DE2-0578E4E409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D9EDF0-F42B-C3AE-AB48-C2520C0CFF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3006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Entropy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73</a:t>
            </a:fld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/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sSub>
                          <m:sSub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  <m:sub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func>
                          <m:func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H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sSub>
                                  <m:sSubPr>
                                    <m:ctrlP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d>
                                      <m:dPr>
                                        <m:ctrlPr>
                                          <a:rPr lang="en-CH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CH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</m:d>
                                  </m:e>
                                  <m:sub>
                                    <m: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r>
                      <a:rPr lang="en-CH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[−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)]</m:t>
                    </m:r>
                  </m:oMath>
                </a14:m>
                <a:endParaRPr lang="en-CH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H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</m:func>
                    <m:r>
                      <a:rPr lang="en-CH" b="0" i="1" smtClean="0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H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𝒜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CH" b="0" dirty="0"/>
              </a:p>
              <a:p>
                <a:pPr lvl="1"/>
                <a:r>
                  <a:rPr lang="en-CH" dirty="0"/>
                  <a:t>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𝒰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𝒜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H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CH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d>
                              <m:dPr>
                                <m:ctrlP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H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</m:func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CH" b="0" dirty="0"/>
              </a:p>
              <a:p>
                <a:pPr lvl="1"/>
                <a:r>
                  <a:rPr lang="en-CH" dirty="0"/>
                  <a:t>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dirty="0"/>
                  <a:t> (deterministic policy)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3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618840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Entropy bonus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74</a:t>
            </a:fld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/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nary>
                          <m:naryPr>
                            <m:chr m:val="∑"/>
                            <m:supHide m:val="on"/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/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CH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ctrlP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H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CH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CH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  <m:sSub>
                                      <m:sSubPr>
                                        <m:ctrlPr>
                                          <a:rPr lang="en-CH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d>
                                          <m:dPr>
                                            <m:ctrlPr>
                                              <a:rPr lang="en-CH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CH" i="1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</m:d>
                                      </m:e>
                                      <m:sub>
                                        <m:r>
                                          <a:rPr lang="en-CH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=</m:t>
                            </m:r>
                          </m:e>
                        </m:nary>
                      </m:e>
                    </m:nary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[−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))]</m:t>
                    </m:r>
                  </m:oMath>
                </a14:m>
                <a:endParaRPr lang="en-CH" dirty="0"/>
              </a:p>
              <a:p>
                <a:r>
                  <a:rPr lang="en-CH" dirty="0"/>
                  <a:t>Modified reward: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r>
                  <a:rPr lang="en-CH" dirty="0"/>
                  <a:t>Dynamic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1"/>
                <a:r>
                  <a:rPr lang="en-CH" dirty="0"/>
                  <a:t>Optimize alpha so that it grows 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CH" dirty="0"/>
              </a:p>
              <a:p>
                <a:pPr lvl="1"/>
                <a:endParaRPr lang="en-CH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3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02633BC0-0BC9-94B2-9F5C-7A08E2507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76" y="3435846"/>
            <a:ext cx="2741205" cy="1440000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AA372145-6AE6-D9DE-29E4-15CF956E8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656" y="3435846"/>
            <a:ext cx="274120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115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Entropy bonus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75</a:t>
            </a:fld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/>
                      <m:e>
                        <m:r>
                          <a:rPr lang="en-CH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nary>
                          <m:naryPr>
                            <m:chr m:val="∑"/>
                            <m:supHide m:val="on"/>
                            <m:ctrlPr>
                              <a:rPr lang="en-CH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/>
                          <m:e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CH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ctrlP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H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CH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CH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H" i="1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  <m:sSub>
                                      <m:sSubPr>
                                        <m:ctrlPr>
                                          <a:rPr lang="en-CH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d>
                                          <m:dPr>
                                            <m:ctrlPr>
                                              <a:rPr lang="en-CH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CH" i="1"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</m:d>
                                      </m:e>
                                      <m:sub>
                                        <m:r>
                                          <a:rPr lang="en-CH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  <m:r>
                              <a:rPr lang="en-CH" i="1">
                                <a:latin typeface="Cambria Math" panose="02040503050406030204" pitchFamily="18" charset="0"/>
                              </a:rPr>
                              <m:t>=</m:t>
                            </m:r>
                          </m:e>
                        </m:nary>
                      </m:e>
                    </m:nary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CH" b="0" i="1" smtClean="0">
                        <a:latin typeface="Cambria Math" panose="02040503050406030204" pitchFamily="18" charset="0"/>
                      </a:rPr>
                      <m:t>[−</m:t>
                    </m:r>
                    <m:r>
                      <m:rPr>
                        <m:sty m:val="p"/>
                      </m:rPr>
                      <a:rPr lang="en-CH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))]</m:t>
                    </m:r>
                  </m:oMath>
                </a14:m>
                <a:endParaRPr lang="en-CH" dirty="0"/>
              </a:p>
              <a:p>
                <a:r>
                  <a:rPr lang="en-CH" dirty="0"/>
                  <a:t>Modified reward: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dirty="0"/>
              </a:p>
              <a:p>
                <a:r>
                  <a:rPr lang="en-CH" dirty="0"/>
                  <a:t>Dynamic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CH" dirty="0"/>
                  <a:t>:</a:t>
                </a:r>
              </a:p>
              <a:p>
                <a:pPr lvl="1"/>
                <a:r>
                  <a:rPr lang="en-CH" dirty="0"/>
                  <a:t>Optimize alpha so that it grows when </a:t>
                </a:r>
                <a14:m>
                  <m:oMath xmlns:m="http://schemas.openxmlformats.org/officeDocument/2006/math">
                    <m:r>
                      <a:rPr lang="en-CH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en-CH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CH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CH" dirty="0"/>
              </a:p>
              <a:p>
                <a:pPr lvl="1"/>
                <a:endParaRPr lang="en-CH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4E5C843-035F-B9F2-4F6D-9B47E2BDCC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3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36C610F5-B745-3311-C402-77D31E62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435846"/>
            <a:ext cx="2741205" cy="1440000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088A8744-A211-B1EE-1850-421802AF5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6" y="3435846"/>
            <a:ext cx="274120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4450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Multi-agent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76</a:t>
            </a:fld>
            <a:endParaRPr lang="fr-FR"/>
          </a:p>
        </p:txBody>
      </p:sp>
      <p:pic>
        <p:nvPicPr>
          <p:cNvPr id="11" name="Content Placeholder 6">
            <a:extLst>
              <a:ext uri="{FF2B5EF4-FFF2-40B4-BE49-F238E27FC236}">
                <a16:creationId xmlns:a16="http://schemas.microsoft.com/office/drawing/2014/main" id="{2CDAC931-9F91-95B9-7E8E-67C6A9529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949" t="33829" r="8218" b="25594"/>
          <a:stretch/>
        </p:blipFill>
        <p:spPr>
          <a:xfrm>
            <a:off x="904875" y="1888800"/>
            <a:ext cx="7726363" cy="2735913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EB2CE9-B312-0089-D7D5-B9A290FA1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224" y="915566"/>
            <a:ext cx="1473177" cy="9875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DA321AA-B1AA-BFFA-754D-1E5584ECE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987574"/>
            <a:ext cx="1368152" cy="91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82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6BA08308-A2B6-70A8-0BBD-F93BD93C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3147814"/>
            <a:ext cx="2000000" cy="180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5095C8-CD10-E735-F552-8B72F0AFE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3147814"/>
            <a:ext cx="2000000" cy="1800000"/>
          </a:xfrm>
          <a:prstGeom prst="rect">
            <a:avLst/>
          </a:prstGeom>
        </p:spPr>
      </p:pic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A0E3FF3D-D80D-4D1C-CD44-D746F35E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3147814"/>
            <a:ext cx="2000000" cy="1800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Setup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2 Robots that can</a:t>
            </a:r>
          </a:p>
          <a:p>
            <a:pPr lvl="1"/>
            <a:r>
              <a:rPr lang="en-CH" dirty="0"/>
              <a:t>Hold an existing block</a:t>
            </a:r>
          </a:p>
          <a:p>
            <a:pPr lvl="1"/>
            <a:r>
              <a:rPr lang="en-CH" dirty="0"/>
              <a:t>Place a new block</a:t>
            </a:r>
          </a:p>
        </p:txBody>
      </p:sp>
      <p:pic>
        <p:nvPicPr>
          <p:cNvPr id="16" name="Picture 15" descr="Shape&#10;&#10;Description automatically generated">
            <a:extLst>
              <a:ext uri="{FF2B5EF4-FFF2-40B4-BE49-F238E27FC236}">
                <a16:creationId xmlns:a16="http://schemas.microsoft.com/office/drawing/2014/main" id="{466F0DF8-8369-F041-520A-68521CFE1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5936" y="3147814"/>
            <a:ext cx="20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7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3E95D-37D4-745A-6601-FBB695B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Task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5B99E-A9F4-A133-43E1-7894FBE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 dirty="0"/>
              <a:t>Final Presentation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CA296-9082-44FF-8ABC-7D1EC928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H" dirty="0"/>
              <a:t>Gabriel Vallat</a:t>
            </a:r>
            <a:r>
              <a:rPr lang="fr-FR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09C9-BD37-A6A3-C042-A90EB62B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C1D1CE-BEFA-65D2-C992-2636ECD53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Build a stable structure that connects two separate grounds</a:t>
            </a:r>
          </a:p>
        </p:txBody>
      </p:sp>
      <p:pic>
        <p:nvPicPr>
          <p:cNvPr id="15" name="Picture 14" descr="Shape, polygon&#10;&#10;Description automatically generated">
            <a:extLst>
              <a:ext uri="{FF2B5EF4-FFF2-40B4-BE49-F238E27FC236}">
                <a16:creationId xmlns:a16="http://schemas.microsoft.com/office/drawing/2014/main" id="{34CDB1EA-A290-58C1-A58E-3A3C76769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571750"/>
            <a:ext cx="427875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40527"/>
      </p:ext>
    </p:extLst>
  </p:cSld>
  <p:clrMapOvr>
    <a:masterClrMapping/>
  </p:clrMapOvr>
</p:sld>
</file>

<file path=ppt/theme/theme1.xml><?xml version="1.0" encoding="utf-8"?>
<a:theme xmlns:a="http://schemas.openxmlformats.org/drawingml/2006/main" name="EPFL_templat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FL_template" id="{2E660469-EC61-48A3-88C5-28F177B364B3}" vid="{76F41B4F-3BBA-4CB7-A5F3-9F9EBABA4B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EPFL_template</Template>
  <TotalTime>0</TotalTime>
  <Words>1847</Words>
  <Application>Microsoft Office PowerPoint</Application>
  <PresentationFormat>On-screen Show (16:9)</PresentationFormat>
  <Paragraphs>610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1" baseType="lpstr">
      <vt:lpstr>Arial</vt:lpstr>
      <vt:lpstr>Cambria Math</vt:lpstr>
      <vt:lpstr>Franklin Gothic Demi Cond</vt:lpstr>
      <vt:lpstr>Wingdings</vt:lpstr>
      <vt:lpstr>EPFL_template</vt:lpstr>
      <vt:lpstr>Multi-agent reinforcement learning</vt:lpstr>
      <vt:lpstr>What?</vt:lpstr>
      <vt:lpstr>The project</vt:lpstr>
      <vt:lpstr>Self-supporting structure</vt:lpstr>
      <vt:lpstr>Self-supporting structure</vt:lpstr>
      <vt:lpstr>Setup</vt:lpstr>
      <vt:lpstr>Setup</vt:lpstr>
      <vt:lpstr>Setup</vt:lpstr>
      <vt:lpstr>Task</vt:lpstr>
      <vt:lpstr>Task</vt:lpstr>
      <vt:lpstr>Task</vt:lpstr>
      <vt:lpstr>Task</vt:lpstr>
      <vt:lpstr>Physics</vt:lpstr>
      <vt:lpstr>Physics</vt:lpstr>
      <vt:lpstr>How</vt:lpstr>
      <vt:lpstr>MARL</vt:lpstr>
      <vt:lpstr>MARL</vt:lpstr>
      <vt:lpstr>Exploration</vt:lpstr>
      <vt:lpstr>Exploration</vt:lpstr>
      <vt:lpstr>Exploration</vt:lpstr>
      <vt:lpstr>Exploration</vt:lpstr>
      <vt:lpstr>Exploration</vt:lpstr>
      <vt:lpstr>Exploration</vt:lpstr>
      <vt:lpstr>MARL</vt:lpstr>
      <vt:lpstr>Rewards</vt:lpstr>
      <vt:lpstr>MARL</vt:lpstr>
      <vt:lpstr>MARL</vt:lpstr>
      <vt:lpstr>MARL</vt:lpstr>
      <vt:lpstr>How to learn?</vt:lpstr>
      <vt:lpstr>Exploration</vt:lpstr>
      <vt:lpstr>Exploration</vt:lpstr>
      <vt:lpstr>Exploration</vt:lpstr>
      <vt:lpstr>Exploration</vt:lpstr>
      <vt:lpstr>Exploration</vt:lpstr>
      <vt:lpstr>Exploration</vt:lpstr>
      <vt:lpstr>MARL</vt:lpstr>
      <vt:lpstr>MARL</vt:lpstr>
      <vt:lpstr>MARL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Centralized vs distributed</vt:lpstr>
      <vt:lpstr>Results</vt:lpstr>
      <vt:lpstr>Results</vt:lpstr>
      <vt:lpstr>Conclusion</vt:lpstr>
      <vt:lpstr>Success</vt:lpstr>
      <vt:lpstr>Challenges</vt:lpstr>
      <vt:lpstr>Take aways</vt:lpstr>
      <vt:lpstr>Take aways</vt:lpstr>
      <vt:lpstr>Take aways</vt:lpstr>
      <vt:lpstr>Next steps</vt:lpstr>
      <vt:lpstr>Thank you</vt:lpstr>
      <vt:lpstr>Off policy vs on policy</vt:lpstr>
      <vt:lpstr>Off policy vs on policy</vt:lpstr>
      <vt:lpstr>Off policy vs on policy</vt:lpstr>
      <vt:lpstr>Off policy vs on policy</vt:lpstr>
      <vt:lpstr>Off policy vs on policy</vt:lpstr>
      <vt:lpstr>Off policy vs on policy</vt:lpstr>
      <vt:lpstr>Off policy vs on policy</vt:lpstr>
      <vt:lpstr>Off policy vs on policy</vt:lpstr>
      <vt:lpstr>Off policy vs on policy</vt:lpstr>
      <vt:lpstr>Entropy</vt:lpstr>
      <vt:lpstr>Entropy bonus</vt:lpstr>
      <vt:lpstr>Entropy bonus</vt:lpstr>
      <vt:lpstr>Multi-agent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reinforcement learning</dc:title>
  <dc:creator>Vallat Gabriel Rémi</dc:creator>
  <cp:lastModifiedBy>Vallat Gabriel Rémi</cp:lastModifiedBy>
  <cp:revision>6</cp:revision>
  <dcterms:created xsi:type="dcterms:W3CDTF">2023-02-01T11:39:42Z</dcterms:created>
  <dcterms:modified xsi:type="dcterms:W3CDTF">2023-02-10T18:42:22Z</dcterms:modified>
</cp:coreProperties>
</file>

<file path=docProps/thumbnail.jpeg>
</file>